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7.xml" ContentType="application/vnd.openxmlformats-officedocument.them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1.xml" ContentType="application/vnd.openxmlformats-officedocument.them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3.xml" ContentType="application/vnd.openxmlformats-officedocument.them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4.xml" ContentType="application/vnd.openxmlformats-officedocument.them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5.xml" ContentType="application/vnd.openxmlformats-officedocument.them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8.xml" ContentType="application/vnd.openxmlformats-officedocument.them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9.xml" ContentType="application/vnd.openxmlformats-officedocument.theme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20.xml" ContentType="application/vnd.openxmlformats-officedocument.them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21.xml" ContentType="application/vnd.openxmlformats-officedocument.them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22.xml" ContentType="application/vnd.openxmlformats-officedocument.theme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23.xml" ContentType="application/vnd.openxmlformats-officedocument.theme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757" r:id="rId2"/>
    <p:sldMasterId id="2147483764" r:id="rId3"/>
    <p:sldMasterId id="2147483780" r:id="rId4"/>
    <p:sldMasterId id="2147483792" r:id="rId5"/>
    <p:sldMasterId id="2147483795" r:id="rId6"/>
    <p:sldMasterId id="2147483801" r:id="rId7"/>
    <p:sldMasterId id="2147483807" r:id="rId8"/>
    <p:sldMasterId id="2147483813" r:id="rId9"/>
    <p:sldMasterId id="2147483819" r:id="rId10"/>
    <p:sldMasterId id="2147483825" r:id="rId11"/>
    <p:sldMasterId id="2147483831" r:id="rId12"/>
    <p:sldMasterId id="2147483835" r:id="rId13"/>
    <p:sldMasterId id="2147483844" r:id="rId14"/>
    <p:sldMasterId id="2147483849" r:id="rId15"/>
    <p:sldMasterId id="2147483854" r:id="rId16"/>
    <p:sldMasterId id="2147483867" r:id="rId17"/>
    <p:sldMasterId id="2147483881" r:id="rId18"/>
    <p:sldMasterId id="2147483885" r:id="rId19"/>
    <p:sldMasterId id="2147483889" r:id="rId20"/>
    <p:sldMasterId id="2147483893" r:id="rId21"/>
    <p:sldMasterId id="2147483897" r:id="rId22"/>
    <p:sldMasterId id="2147483902" r:id="rId23"/>
  </p:sldMasterIdLst>
  <p:notesMasterIdLst>
    <p:notesMasterId r:id="rId64"/>
  </p:notesMasterIdLst>
  <p:handoutMasterIdLst>
    <p:handoutMasterId r:id="rId65"/>
  </p:handoutMasterIdLst>
  <p:sldIdLst>
    <p:sldId id="492" r:id="rId24"/>
    <p:sldId id="543" r:id="rId25"/>
    <p:sldId id="556" r:id="rId26"/>
    <p:sldId id="565" r:id="rId27"/>
    <p:sldId id="566" r:id="rId28"/>
    <p:sldId id="561" r:id="rId29"/>
    <p:sldId id="558" r:id="rId30"/>
    <p:sldId id="548" r:id="rId31"/>
    <p:sldId id="555" r:id="rId32"/>
    <p:sldId id="549" r:id="rId33"/>
    <p:sldId id="550" r:id="rId34"/>
    <p:sldId id="552" r:id="rId35"/>
    <p:sldId id="564" r:id="rId36"/>
    <p:sldId id="559" r:id="rId37"/>
    <p:sldId id="562" r:id="rId38"/>
    <p:sldId id="568" r:id="rId39"/>
    <p:sldId id="580" r:id="rId40"/>
    <p:sldId id="578" r:id="rId41"/>
    <p:sldId id="577" r:id="rId42"/>
    <p:sldId id="570" r:id="rId43"/>
    <p:sldId id="571" r:id="rId44"/>
    <p:sldId id="557" r:id="rId45"/>
    <p:sldId id="574" r:id="rId46"/>
    <p:sldId id="576" r:id="rId47"/>
    <p:sldId id="579" r:id="rId48"/>
    <p:sldId id="554" r:id="rId49"/>
    <p:sldId id="573" r:id="rId50"/>
    <p:sldId id="569" r:id="rId51"/>
    <p:sldId id="575" r:id="rId52"/>
    <p:sldId id="567" r:id="rId53"/>
    <p:sldId id="581" r:id="rId54"/>
    <p:sldId id="582" r:id="rId55"/>
    <p:sldId id="583" r:id="rId56"/>
    <p:sldId id="584" r:id="rId57"/>
    <p:sldId id="585" r:id="rId58"/>
    <p:sldId id="586" r:id="rId59"/>
    <p:sldId id="587" r:id="rId60"/>
    <p:sldId id="588" r:id="rId61"/>
    <p:sldId id="589" r:id="rId62"/>
    <p:sldId id="590" r:id="rId63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58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165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6748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331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79151" algn="l" defTabSz="911651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34982" algn="l" defTabSz="911651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190813" algn="l" defTabSz="911651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46644" algn="l" defTabSz="911651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4F9"/>
    <a:srgbClr val="003274"/>
    <a:srgbClr val="DAEAF6"/>
    <a:srgbClr val="B4DF85"/>
    <a:srgbClr val="7CBF33"/>
    <a:srgbClr val="CCCC00"/>
    <a:srgbClr val="A470BC"/>
    <a:srgbClr val="DFD5D3"/>
    <a:srgbClr val="DC7106"/>
    <a:srgbClr val="297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626" autoAdjust="0"/>
    <p:restoredTop sz="96433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Relationship Id="rId61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967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967"/>
          </a:xfrm>
          <a:prstGeom prst="rect">
            <a:avLst/>
          </a:prstGeom>
        </p:spPr>
        <p:txBody>
          <a:bodyPr vert="horz" lIns="91426" tIns="45714" rIns="91426" bIns="45714" rtlCol="0"/>
          <a:lstStyle>
            <a:lvl1pPr algn="r">
              <a:defRPr sz="1200"/>
            </a:lvl1pPr>
          </a:lstStyle>
          <a:p>
            <a:fld id="{895E9F7C-97F7-4F8C-975E-C4A2319756A9}" type="datetimeFigureOut">
              <a:rPr lang="ru-RU" smtClean="0"/>
              <a:pPr/>
              <a:t>21.06.2017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1260"/>
            <a:ext cx="2946400" cy="496967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431260"/>
            <a:ext cx="2946400" cy="496967"/>
          </a:xfrm>
          <a:prstGeom prst="rect">
            <a:avLst/>
          </a:prstGeom>
        </p:spPr>
        <p:txBody>
          <a:bodyPr vert="horz" lIns="91426" tIns="45714" rIns="91426" bIns="45714" rtlCol="0" anchor="b"/>
          <a:lstStyle>
            <a:lvl1pPr algn="r">
              <a:defRPr sz="1200"/>
            </a:lvl1pPr>
          </a:lstStyle>
          <a:p>
            <a:fld id="{CBD4888E-A617-444D-8FB7-780131AB9B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2648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2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6" y="2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9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9430092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6" y="9430092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32F07F-1F4E-4C79-9CD9-4054A165DE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043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58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165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6748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33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79151" algn="l" defTabSz="9116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982" algn="l" defTabSz="9116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0813" algn="l" defTabSz="9116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6644" algn="l" defTabSz="9116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38" indent="-28570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829" indent="-2285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9959" indent="-2285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091" indent="-228566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222" indent="-2285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352" indent="-2285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484" indent="-2285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615" indent="-22856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182C41-F6CB-4803-B032-6CF8C1FD84AA}" type="slidenum">
              <a:rPr lang="ru-RU" altLang="ru-RU"/>
              <a:pPr eaLnBrk="1" hangingPunct="1"/>
              <a:t>1</a:t>
            </a:fld>
            <a:endParaRPr lang="ru-RU" altLang="ru-RU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7813" y="669925"/>
            <a:ext cx="6559550" cy="492125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1091" y="5784572"/>
            <a:ext cx="5874010" cy="363000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395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F131D-F4C9-4638-BB2D-61CF396C89FC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940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6B9912-64C3-45D3-97B3-6B8B81574677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511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Входная группа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7393AC-C7DD-4155-ABF1-6785A27FD5E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092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oleObject" Target="../embeddings/oleObject30.bin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slideMaster" Target="../slideMasters/slideMaster18.xml"/><Relationship Id="rId2" Type="http://schemas.openxmlformats.org/officeDocument/2006/relationships/tags" Target="../tags/tag144.xml"/><Relationship Id="rId16" Type="http://schemas.openxmlformats.org/officeDocument/2006/relationships/image" Target="../media/image5.png"/><Relationship Id="rId1" Type="http://schemas.openxmlformats.org/officeDocument/2006/relationships/vmlDrawing" Target="../drawings/vmlDrawing30.v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5" Type="http://schemas.openxmlformats.org/officeDocument/2006/relationships/tags" Target="../tags/tag147.xml"/><Relationship Id="rId15" Type="http://schemas.openxmlformats.org/officeDocument/2006/relationships/image" Target="../media/image8.emf"/><Relationship Id="rId10" Type="http://schemas.openxmlformats.org/officeDocument/2006/relationships/tags" Target="../tags/tag152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image" Target="../media/image15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31.bin"/><Relationship Id="rId4" Type="http://schemas.openxmlformats.org/officeDocument/2006/relationships/slideMaster" Target="../slideMasters/slideMaster1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7" Type="http://schemas.openxmlformats.org/officeDocument/2006/relationships/image" Target="../media/image15.emf"/><Relationship Id="rId2" Type="http://schemas.openxmlformats.org/officeDocument/2006/relationships/tags" Target="../tags/tag156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32.bin"/><Relationship Id="rId5" Type="http://schemas.openxmlformats.org/officeDocument/2006/relationships/slideMaster" Target="../slideMasters/slideMaster18.xml"/><Relationship Id="rId4" Type="http://schemas.openxmlformats.org/officeDocument/2006/relationships/tags" Target="../tags/tag158.xml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13" Type="http://schemas.openxmlformats.org/officeDocument/2006/relationships/oleObject" Target="../embeddings/oleObject34.bin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12" Type="http://schemas.openxmlformats.org/officeDocument/2006/relationships/slideMaster" Target="../slideMasters/slideMaster19.xml"/><Relationship Id="rId2" Type="http://schemas.openxmlformats.org/officeDocument/2006/relationships/tags" Target="../tags/tag174.xml"/><Relationship Id="rId16" Type="http://schemas.openxmlformats.org/officeDocument/2006/relationships/image" Target="../media/image5.png"/><Relationship Id="rId1" Type="http://schemas.openxmlformats.org/officeDocument/2006/relationships/vmlDrawing" Target="../drawings/vmlDrawing34.vml"/><Relationship Id="rId6" Type="http://schemas.openxmlformats.org/officeDocument/2006/relationships/tags" Target="../tags/tag178.xml"/><Relationship Id="rId11" Type="http://schemas.openxmlformats.org/officeDocument/2006/relationships/tags" Target="../tags/tag183.xml"/><Relationship Id="rId5" Type="http://schemas.openxmlformats.org/officeDocument/2006/relationships/tags" Target="../tags/tag177.xml"/><Relationship Id="rId15" Type="http://schemas.openxmlformats.org/officeDocument/2006/relationships/image" Target="../media/image8.emf"/><Relationship Id="rId10" Type="http://schemas.openxmlformats.org/officeDocument/2006/relationships/tags" Target="../tags/tag182.xml"/><Relationship Id="rId4" Type="http://schemas.openxmlformats.org/officeDocument/2006/relationships/tags" Target="../tags/tag176.xml"/><Relationship Id="rId9" Type="http://schemas.openxmlformats.org/officeDocument/2006/relationships/tags" Target="../tags/tag181.xml"/><Relationship Id="rId14" Type="http://schemas.openxmlformats.org/officeDocument/2006/relationships/image" Target="../media/image15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35.bin"/><Relationship Id="rId4" Type="http://schemas.openxmlformats.org/officeDocument/2006/relationships/slideMaster" Target="../slideMasters/slideMaster1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7" Type="http://schemas.openxmlformats.org/officeDocument/2006/relationships/image" Target="../media/image15.emf"/><Relationship Id="rId2" Type="http://schemas.openxmlformats.org/officeDocument/2006/relationships/tags" Target="../tags/tag186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36.bin"/><Relationship Id="rId5" Type="http://schemas.openxmlformats.org/officeDocument/2006/relationships/slideMaster" Target="../slideMasters/slideMaster19.xml"/><Relationship Id="rId4" Type="http://schemas.openxmlformats.org/officeDocument/2006/relationships/tags" Target="../tags/tag188.xml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tags" Target="../tags/tag210.xml"/><Relationship Id="rId13" Type="http://schemas.openxmlformats.org/officeDocument/2006/relationships/oleObject" Target="../embeddings/oleObject38.bin"/><Relationship Id="rId3" Type="http://schemas.openxmlformats.org/officeDocument/2006/relationships/tags" Target="../tags/tag205.xml"/><Relationship Id="rId7" Type="http://schemas.openxmlformats.org/officeDocument/2006/relationships/tags" Target="../tags/tag209.xml"/><Relationship Id="rId12" Type="http://schemas.openxmlformats.org/officeDocument/2006/relationships/slideMaster" Target="../slideMasters/slideMaster20.xml"/><Relationship Id="rId2" Type="http://schemas.openxmlformats.org/officeDocument/2006/relationships/tags" Target="../tags/tag204.xml"/><Relationship Id="rId16" Type="http://schemas.openxmlformats.org/officeDocument/2006/relationships/image" Target="../media/image5.png"/><Relationship Id="rId1" Type="http://schemas.openxmlformats.org/officeDocument/2006/relationships/vmlDrawing" Target="../drawings/vmlDrawing38.vml"/><Relationship Id="rId6" Type="http://schemas.openxmlformats.org/officeDocument/2006/relationships/tags" Target="../tags/tag208.xml"/><Relationship Id="rId11" Type="http://schemas.openxmlformats.org/officeDocument/2006/relationships/tags" Target="../tags/tag213.xml"/><Relationship Id="rId5" Type="http://schemas.openxmlformats.org/officeDocument/2006/relationships/tags" Target="../tags/tag207.xml"/><Relationship Id="rId15" Type="http://schemas.openxmlformats.org/officeDocument/2006/relationships/image" Target="../media/image8.emf"/><Relationship Id="rId10" Type="http://schemas.openxmlformats.org/officeDocument/2006/relationships/tags" Target="../tags/tag212.xml"/><Relationship Id="rId4" Type="http://schemas.openxmlformats.org/officeDocument/2006/relationships/tags" Target="../tags/tag206.xml"/><Relationship Id="rId9" Type="http://schemas.openxmlformats.org/officeDocument/2006/relationships/tags" Target="../tags/tag211.xml"/><Relationship Id="rId14" Type="http://schemas.openxmlformats.org/officeDocument/2006/relationships/image" Target="../media/image15.emf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2" Type="http://schemas.openxmlformats.org/officeDocument/2006/relationships/tags" Target="../tags/tag214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39.bin"/><Relationship Id="rId4" Type="http://schemas.openxmlformats.org/officeDocument/2006/relationships/slideMaster" Target="../slideMasters/slideMaster2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7" Type="http://schemas.openxmlformats.org/officeDocument/2006/relationships/image" Target="../media/image15.emf"/><Relationship Id="rId2" Type="http://schemas.openxmlformats.org/officeDocument/2006/relationships/tags" Target="../tags/tag216.xml"/><Relationship Id="rId1" Type="http://schemas.openxmlformats.org/officeDocument/2006/relationships/vmlDrawing" Target="../drawings/vmlDrawing40.vml"/><Relationship Id="rId6" Type="http://schemas.openxmlformats.org/officeDocument/2006/relationships/oleObject" Target="../embeddings/oleObject40.bin"/><Relationship Id="rId5" Type="http://schemas.openxmlformats.org/officeDocument/2006/relationships/slideMaster" Target="../slideMasters/slideMaster20.xml"/><Relationship Id="rId4" Type="http://schemas.openxmlformats.org/officeDocument/2006/relationships/tags" Target="../tags/tag218.xml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13" Type="http://schemas.openxmlformats.org/officeDocument/2006/relationships/oleObject" Target="../embeddings/oleObject42.bin"/><Relationship Id="rId3" Type="http://schemas.openxmlformats.org/officeDocument/2006/relationships/tags" Target="../tags/tag235.xml"/><Relationship Id="rId7" Type="http://schemas.openxmlformats.org/officeDocument/2006/relationships/tags" Target="../tags/tag239.xml"/><Relationship Id="rId12" Type="http://schemas.openxmlformats.org/officeDocument/2006/relationships/slideMaster" Target="../slideMasters/slideMaster21.xml"/><Relationship Id="rId2" Type="http://schemas.openxmlformats.org/officeDocument/2006/relationships/tags" Target="../tags/tag234.xml"/><Relationship Id="rId16" Type="http://schemas.openxmlformats.org/officeDocument/2006/relationships/image" Target="../media/image5.png"/><Relationship Id="rId1" Type="http://schemas.openxmlformats.org/officeDocument/2006/relationships/vmlDrawing" Target="../drawings/vmlDrawing42.v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5" Type="http://schemas.openxmlformats.org/officeDocument/2006/relationships/tags" Target="../tags/tag237.xml"/><Relationship Id="rId15" Type="http://schemas.openxmlformats.org/officeDocument/2006/relationships/image" Target="../media/image8.emf"/><Relationship Id="rId10" Type="http://schemas.openxmlformats.org/officeDocument/2006/relationships/tags" Target="../tags/tag242.xml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image" Target="../media/image15.emf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43.bin"/><Relationship Id="rId4" Type="http://schemas.openxmlformats.org/officeDocument/2006/relationships/slideMaster" Target="../slideMasters/slideMaster2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247.xml"/><Relationship Id="rId7" Type="http://schemas.openxmlformats.org/officeDocument/2006/relationships/image" Target="../media/image15.emf"/><Relationship Id="rId2" Type="http://schemas.openxmlformats.org/officeDocument/2006/relationships/tags" Target="../tags/tag246.xml"/><Relationship Id="rId1" Type="http://schemas.openxmlformats.org/officeDocument/2006/relationships/vmlDrawing" Target="../drawings/vmlDrawing44.vml"/><Relationship Id="rId6" Type="http://schemas.openxmlformats.org/officeDocument/2006/relationships/oleObject" Target="../embeddings/oleObject44.bin"/><Relationship Id="rId5" Type="http://schemas.openxmlformats.org/officeDocument/2006/relationships/slideMaster" Target="../slideMasters/slideMaster21.xml"/><Relationship Id="rId4" Type="http://schemas.openxmlformats.org/officeDocument/2006/relationships/tags" Target="../tags/tag248.xml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tags" Target="../tags/tag270.xml"/><Relationship Id="rId13" Type="http://schemas.openxmlformats.org/officeDocument/2006/relationships/oleObject" Target="../embeddings/oleObject46.bin"/><Relationship Id="rId3" Type="http://schemas.openxmlformats.org/officeDocument/2006/relationships/tags" Target="../tags/tag265.xml"/><Relationship Id="rId7" Type="http://schemas.openxmlformats.org/officeDocument/2006/relationships/tags" Target="../tags/tag269.xml"/><Relationship Id="rId12" Type="http://schemas.openxmlformats.org/officeDocument/2006/relationships/slideMaster" Target="../slideMasters/slideMaster22.xml"/><Relationship Id="rId2" Type="http://schemas.openxmlformats.org/officeDocument/2006/relationships/tags" Target="../tags/tag264.xml"/><Relationship Id="rId16" Type="http://schemas.openxmlformats.org/officeDocument/2006/relationships/image" Target="../media/image5.png"/><Relationship Id="rId1" Type="http://schemas.openxmlformats.org/officeDocument/2006/relationships/vmlDrawing" Target="../drawings/vmlDrawing46.vml"/><Relationship Id="rId6" Type="http://schemas.openxmlformats.org/officeDocument/2006/relationships/tags" Target="../tags/tag268.xml"/><Relationship Id="rId11" Type="http://schemas.openxmlformats.org/officeDocument/2006/relationships/tags" Target="../tags/tag273.xml"/><Relationship Id="rId5" Type="http://schemas.openxmlformats.org/officeDocument/2006/relationships/tags" Target="../tags/tag267.xml"/><Relationship Id="rId15" Type="http://schemas.openxmlformats.org/officeDocument/2006/relationships/image" Target="../media/image8.emf"/><Relationship Id="rId10" Type="http://schemas.openxmlformats.org/officeDocument/2006/relationships/tags" Target="../tags/tag272.xml"/><Relationship Id="rId4" Type="http://schemas.openxmlformats.org/officeDocument/2006/relationships/tags" Target="../tags/tag266.xml"/><Relationship Id="rId9" Type="http://schemas.openxmlformats.org/officeDocument/2006/relationships/tags" Target="../tags/tag271.xml"/><Relationship Id="rId14" Type="http://schemas.openxmlformats.org/officeDocument/2006/relationships/image" Target="../media/image15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47.bin"/><Relationship Id="rId4" Type="http://schemas.openxmlformats.org/officeDocument/2006/relationships/slideMaster" Target="../slideMasters/slideMaster2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2.xml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tags" Target="../tags/tag297.xml"/><Relationship Id="rId13" Type="http://schemas.openxmlformats.org/officeDocument/2006/relationships/oleObject" Target="../embeddings/oleObject49.bin"/><Relationship Id="rId3" Type="http://schemas.openxmlformats.org/officeDocument/2006/relationships/tags" Target="../tags/tag292.xml"/><Relationship Id="rId7" Type="http://schemas.openxmlformats.org/officeDocument/2006/relationships/tags" Target="../tags/tag296.xml"/><Relationship Id="rId12" Type="http://schemas.openxmlformats.org/officeDocument/2006/relationships/slideMaster" Target="../slideMasters/slideMaster23.xml"/><Relationship Id="rId2" Type="http://schemas.openxmlformats.org/officeDocument/2006/relationships/tags" Target="../tags/tag291.xml"/><Relationship Id="rId16" Type="http://schemas.openxmlformats.org/officeDocument/2006/relationships/image" Target="../media/image5.png"/><Relationship Id="rId1" Type="http://schemas.openxmlformats.org/officeDocument/2006/relationships/vmlDrawing" Target="../drawings/vmlDrawing49.vml"/><Relationship Id="rId6" Type="http://schemas.openxmlformats.org/officeDocument/2006/relationships/tags" Target="../tags/tag295.xml"/><Relationship Id="rId11" Type="http://schemas.openxmlformats.org/officeDocument/2006/relationships/tags" Target="../tags/tag300.xml"/><Relationship Id="rId5" Type="http://schemas.openxmlformats.org/officeDocument/2006/relationships/tags" Target="../tags/tag294.xml"/><Relationship Id="rId15" Type="http://schemas.openxmlformats.org/officeDocument/2006/relationships/image" Target="../media/image8.emf"/><Relationship Id="rId10" Type="http://schemas.openxmlformats.org/officeDocument/2006/relationships/tags" Target="../tags/tag299.xml"/><Relationship Id="rId4" Type="http://schemas.openxmlformats.org/officeDocument/2006/relationships/tags" Target="../tags/tag293.xml"/><Relationship Id="rId9" Type="http://schemas.openxmlformats.org/officeDocument/2006/relationships/tags" Target="../tags/tag298.xml"/><Relationship Id="rId14" Type="http://schemas.openxmlformats.org/officeDocument/2006/relationships/image" Target="../media/image15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50.bin"/><Relationship Id="rId4" Type="http://schemas.openxmlformats.org/officeDocument/2006/relationships/slideMaster" Target="../slideMasters/slideMaster2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304.xml"/><Relationship Id="rId7" Type="http://schemas.openxmlformats.org/officeDocument/2006/relationships/image" Target="../media/image15.emf"/><Relationship Id="rId2" Type="http://schemas.openxmlformats.org/officeDocument/2006/relationships/tags" Target="../tags/tag303.xml"/><Relationship Id="rId1" Type="http://schemas.openxmlformats.org/officeDocument/2006/relationships/vmlDrawing" Target="../drawings/vmlDrawing51.vml"/><Relationship Id="rId6" Type="http://schemas.openxmlformats.org/officeDocument/2006/relationships/oleObject" Target="../embeddings/oleObject51.bin"/><Relationship Id="rId5" Type="http://schemas.openxmlformats.org/officeDocument/2006/relationships/slideMaster" Target="../slideMasters/slideMaster23.xml"/><Relationship Id="rId4" Type="http://schemas.openxmlformats.org/officeDocument/2006/relationships/tags" Target="../tags/tag30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4.xml"/><Relationship Id="rId7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oleObject" Target="../embeddings/oleObject5.bin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slideMaster" Target="../slideMasters/slideMaster5.xml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vmlDrawing" Target="../drawings/vmlDrawing5.v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8.emf"/><Relationship Id="rId10" Type="http://schemas.openxmlformats.org/officeDocument/2006/relationships/tags" Target="../tags/tag29.xml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image" Target="../media/image1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Master" Target="../slideMasters/slideMaster6.xml"/><Relationship Id="rId7" Type="http://schemas.openxmlformats.org/officeDocument/2006/relationships/image" Target="../media/image17.png"/><Relationship Id="rId2" Type="http://schemas.openxmlformats.org/officeDocument/2006/relationships/tags" Target="../tags/tag3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.em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11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Master" Target="../slideMasters/slideMaster7.xml"/><Relationship Id="rId7" Type="http://schemas.openxmlformats.org/officeDocument/2006/relationships/image" Target="../media/image17.png"/><Relationship Id="rId2" Type="http://schemas.openxmlformats.org/officeDocument/2006/relationships/tags" Target="../tags/tag3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.em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0.bin"/><Relationship Id="rId9" Type="http://schemas.openxmlformats.org/officeDocument/2006/relationships/image" Target="../media/image11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Master" Target="../slideMasters/slideMaster8.xml"/><Relationship Id="rId7" Type="http://schemas.openxmlformats.org/officeDocument/2006/relationships/image" Target="../media/image17.png"/><Relationship Id="rId2" Type="http://schemas.openxmlformats.org/officeDocument/2006/relationships/tags" Target="../tags/tag3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.em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1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Master" Target="../slideMasters/slideMaster9.xml"/><Relationship Id="rId7" Type="http://schemas.openxmlformats.org/officeDocument/2006/relationships/image" Target="../media/image17.png"/><Relationship Id="rId2" Type="http://schemas.openxmlformats.org/officeDocument/2006/relationships/tags" Target="../tags/tag40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.em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Master" Target="../slideMasters/slideMaster10.xml"/><Relationship Id="rId7" Type="http://schemas.openxmlformats.org/officeDocument/2006/relationships/image" Target="../media/image17.png"/><Relationship Id="rId2" Type="http://schemas.openxmlformats.org/officeDocument/2006/relationships/tags" Target="../tags/tag4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.em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1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Master" Target="../slideMasters/slideMaster11.xml"/><Relationship Id="rId7" Type="http://schemas.openxmlformats.org/officeDocument/2006/relationships/image" Target="../media/image17.png"/><Relationship Id="rId2" Type="http://schemas.openxmlformats.org/officeDocument/2006/relationships/tags" Target="../tags/tag4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.emf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tags" Target="../tags/tag66.xml"/><Relationship Id="rId13" Type="http://schemas.openxmlformats.org/officeDocument/2006/relationships/oleObject" Target="../embeddings/oleObject20.bin"/><Relationship Id="rId3" Type="http://schemas.openxmlformats.org/officeDocument/2006/relationships/tags" Target="../tags/tag61.xml"/><Relationship Id="rId7" Type="http://schemas.openxmlformats.org/officeDocument/2006/relationships/tags" Target="../tags/tag65.xml"/><Relationship Id="rId12" Type="http://schemas.openxmlformats.org/officeDocument/2006/relationships/slideMaster" Target="../slideMasters/slideMaster12.xml"/><Relationship Id="rId2" Type="http://schemas.openxmlformats.org/officeDocument/2006/relationships/tags" Target="../tags/tag60.xml"/><Relationship Id="rId16" Type="http://schemas.openxmlformats.org/officeDocument/2006/relationships/image" Target="../media/image5.png"/><Relationship Id="rId1" Type="http://schemas.openxmlformats.org/officeDocument/2006/relationships/vmlDrawing" Target="../drawings/vmlDrawing20.vml"/><Relationship Id="rId6" Type="http://schemas.openxmlformats.org/officeDocument/2006/relationships/tags" Target="../tags/tag64.xml"/><Relationship Id="rId11" Type="http://schemas.openxmlformats.org/officeDocument/2006/relationships/tags" Target="../tags/tag69.xml"/><Relationship Id="rId5" Type="http://schemas.openxmlformats.org/officeDocument/2006/relationships/tags" Target="../tags/tag63.xml"/><Relationship Id="rId15" Type="http://schemas.openxmlformats.org/officeDocument/2006/relationships/image" Target="../media/image8.emf"/><Relationship Id="rId10" Type="http://schemas.openxmlformats.org/officeDocument/2006/relationships/tags" Target="../tags/tag68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image" Target="../media/image15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oleObject" Target="../embeddings/oleObject23.bin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slideMaster" Target="../slideMasters/slideMaster13.xml"/><Relationship Id="rId2" Type="http://schemas.openxmlformats.org/officeDocument/2006/relationships/tags" Target="../tags/tag87.xml"/><Relationship Id="rId16" Type="http://schemas.openxmlformats.org/officeDocument/2006/relationships/image" Target="../media/image5.png"/><Relationship Id="rId1" Type="http://schemas.openxmlformats.org/officeDocument/2006/relationships/vmlDrawing" Target="../drawings/vmlDrawing23.v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5" Type="http://schemas.openxmlformats.org/officeDocument/2006/relationships/tags" Target="../tags/tag90.xml"/><Relationship Id="rId15" Type="http://schemas.openxmlformats.org/officeDocument/2006/relationships/image" Target="../media/image8.emf"/><Relationship Id="rId10" Type="http://schemas.openxmlformats.org/officeDocument/2006/relationships/tags" Target="../tags/tag95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image" Target="../media/image15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4.bin"/><Relationship Id="rId4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tags" Target="../tags/tag111.xml"/><Relationship Id="rId18" Type="http://schemas.openxmlformats.org/officeDocument/2006/relationships/image" Target="../media/image16.emf"/><Relationship Id="rId3" Type="http://schemas.openxmlformats.org/officeDocument/2006/relationships/tags" Target="../tags/tag101.xml"/><Relationship Id="rId21" Type="http://schemas.openxmlformats.org/officeDocument/2006/relationships/image" Target="../media/image18.png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oleObject" Target="../embeddings/oleObject26.bin"/><Relationship Id="rId2" Type="http://schemas.openxmlformats.org/officeDocument/2006/relationships/tags" Target="../tags/tag100.xml"/><Relationship Id="rId16" Type="http://schemas.openxmlformats.org/officeDocument/2006/relationships/slideMaster" Target="../slideMasters/slideMaster14.xml"/><Relationship Id="rId20" Type="http://schemas.openxmlformats.org/officeDocument/2006/relationships/image" Target="../media/image17.png"/><Relationship Id="rId1" Type="http://schemas.openxmlformats.org/officeDocument/2006/relationships/vmlDrawing" Target="../drawings/vmlDrawing26.v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10" Type="http://schemas.openxmlformats.org/officeDocument/2006/relationships/tags" Target="../tags/tag108.xml"/><Relationship Id="rId19" Type="http://schemas.openxmlformats.org/officeDocument/2006/relationships/image" Target="../media/image8.emf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image" Target="../media/image11.png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tags" Target="../tags/tag126.xml"/><Relationship Id="rId18" Type="http://schemas.openxmlformats.org/officeDocument/2006/relationships/image" Target="../media/image16.emf"/><Relationship Id="rId3" Type="http://schemas.openxmlformats.org/officeDocument/2006/relationships/tags" Target="../tags/tag116.xml"/><Relationship Id="rId21" Type="http://schemas.openxmlformats.org/officeDocument/2006/relationships/image" Target="../media/image18.png"/><Relationship Id="rId7" Type="http://schemas.openxmlformats.org/officeDocument/2006/relationships/tags" Target="../tags/tag120.xml"/><Relationship Id="rId12" Type="http://schemas.openxmlformats.org/officeDocument/2006/relationships/tags" Target="../tags/tag125.xml"/><Relationship Id="rId17" Type="http://schemas.openxmlformats.org/officeDocument/2006/relationships/oleObject" Target="../embeddings/oleObject28.bin"/><Relationship Id="rId2" Type="http://schemas.openxmlformats.org/officeDocument/2006/relationships/tags" Target="../tags/tag115.xml"/><Relationship Id="rId16" Type="http://schemas.openxmlformats.org/officeDocument/2006/relationships/slideMaster" Target="../slideMasters/slideMaster15.xml"/><Relationship Id="rId20" Type="http://schemas.openxmlformats.org/officeDocument/2006/relationships/image" Target="../media/image17.png"/><Relationship Id="rId1" Type="http://schemas.openxmlformats.org/officeDocument/2006/relationships/vmlDrawing" Target="../drawings/vmlDrawing28.vml"/><Relationship Id="rId6" Type="http://schemas.openxmlformats.org/officeDocument/2006/relationships/tags" Target="../tags/tag119.xml"/><Relationship Id="rId11" Type="http://schemas.openxmlformats.org/officeDocument/2006/relationships/tags" Target="../tags/tag124.xml"/><Relationship Id="rId5" Type="http://schemas.openxmlformats.org/officeDocument/2006/relationships/tags" Target="../tags/tag118.xml"/><Relationship Id="rId15" Type="http://schemas.openxmlformats.org/officeDocument/2006/relationships/tags" Target="../tags/tag128.xml"/><Relationship Id="rId10" Type="http://schemas.openxmlformats.org/officeDocument/2006/relationships/tags" Target="../tags/tag123.xml"/><Relationship Id="rId19" Type="http://schemas.openxmlformats.org/officeDocument/2006/relationships/image" Target="../media/image8.emf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14" Type="http://schemas.openxmlformats.org/officeDocument/2006/relationships/tags" Target="../tags/tag127.xml"/><Relationship Id="rId22" Type="http://schemas.openxmlformats.org/officeDocument/2006/relationships/image" Target="../media/image11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1" y="293689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2181250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7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9133865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1171821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820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2181225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3284538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02056603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80948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18629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159330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54356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6629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9569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29509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9656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75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4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9722525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55865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0" y="0"/>
            <a:ext cx="2105025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167437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38169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3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93796" y="349866"/>
            <a:ext cx="1032101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18" b="1" dirty="0" smtClean="0">
                <a:solidFill>
                  <a:srgbClr val="000000"/>
                </a:solidFill>
                <a:cs typeface="Arial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16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93796" y="508601"/>
            <a:ext cx="2968722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18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918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93796" y="668956"/>
            <a:ext cx="2567985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18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918" dirty="0" smtClean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8" name="McK Title Elements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" y="1"/>
            <a:ext cx="914076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28" dirty="0" smtClean="0">
                  <a:solidFill>
                    <a:srgbClr val="000000"/>
                  </a:solidFill>
                  <a:cs typeface="Arial"/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28" dirty="0" smtClean="0">
                  <a:solidFill>
                    <a:srgbClr val="000000"/>
                  </a:solidFill>
                  <a:cs typeface="Arial"/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631"/>
              <a:ext cx="3226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21202" eaLnBrk="0" hangingPunct="0"/>
              <a:r>
                <a:rPr lang="ru-RU" sz="816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КОНФИДЕНЦИАЛЬНАЯ ИНФОРМАЦИЯ, СОБСТВЕННОСТЬ McKINSEY &amp; COMPANY</a:t>
              </a:r>
            </a:p>
            <a:p>
              <a:pPr defTabSz="821202" eaLnBrk="0" hangingPunct="0"/>
              <a:r>
                <a:rPr lang="ru-RU" sz="816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816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60" y="6574545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  <p:custDataLst>
              <p:tags r:id="rId9"/>
            </p:custDataLst>
          </p:nvPr>
        </p:nvSpPr>
        <p:spPr>
          <a:xfrm>
            <a:off x="2693795" y="3175997"/>
            <a:ext cx="5036084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2693795" y="3945699"/>
            <a:ext cx="5036084" cy="219820"/>
          </a:xfrm>
        </p:spPr>
        <p:txBody>
          <a:bodyPr>
            <a:spAutoFit/>
          </a:bodyPr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1" name="navigation8" descr="ujkm,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0448" y="299654"/>
            <a:ext cx="1708932" cy="151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7038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5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29182" y="301936"/>
            <a:ext cx="8016871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32133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28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118429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29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93796" y="349866"/>
            <a:ext cx="1032101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18" b="1" dirty="0" smtClean="0">
                <a:solidFill>
                  <a:srgbClr val="000000"/>
                </a:solidFill>
                <a:cs typeface="Arial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16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93796" y="508601"/>
            <a:ext cx="2968722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18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918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93796" y="668956"/>
            <a:ext cx="2567985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18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918" dirty="0" smtClean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8" name="McK Title Elements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" y="1"/>
            <a:ext cx="914076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28" dirty="0" smtClean="0">
                  <a:solidFill>
                    <a:srgbClr val="000000"/>
                  </a:solidFill>
                  <a:cs typeface="Arial"/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28" dirty="0" smtClean="0">
                  <a:solidFill>
                    <a:srgbClr val="000000"/>
                  </a:solidFill>
                  <a:cs typeface="Arial"/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631"/>
              <a:ext cx="3226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21202" eaLnBrk="0" hangingPunct="0"/>
              <a:r>
                <a:rPr lang="ru-RU" sz="816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КОНФИДЕНЦИАЛЬНАЯ ИНФОРМАЦИЯ, СОБСТВЕННОСТЬ McKINSEY &amp; COMPANY</a:t>
              </a:r>
            </a:p>
            <a:p>
              <a:pPr defTabSz="821202" eaLnBrk="0" hangingPunct="0"/>
              <a:r>
                <a:rPr lang="ru-RU" sz="816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816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60" y="6574545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  <p:custDataLst>
              <p:tags r:id="rId9"/>
            </p:custDataLst>
          </p:nvPr>
        </p:nvSpPr>
        <p:spPr>
          <a:xfrm>
            <a:off x="2693795" y="3175997"/>
            <a:ext cx="5036084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2693795" y="3945699"/>
            <a:ext cx="5036084" cy="219820"/>
          </a:xfrm>
        </p:spPr>
        <p:txBody>
          <a:bodyPr>
            <a:spAutoFit/>
          </a:bodyPr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1" name="navigation8" descr="ujkm,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0448" y="299654"/>
            <a:ext cx="1708932" cy="151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1117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35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29182" y="301936"/>
            <a:ext cx="8016871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598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37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37516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425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93796" y="349866"/>
            <a:ext cx="1032101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18" b="1" dirty="0" smtClean="0">
                <a:solidFill>
                  <a:srgbClr val="000000"/>
                </a:solidFill>
                <a:cs typeface="Arial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16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93796" y="508601"/>
            <a:ext cx="2968722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18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918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93796" y="668956"/>
            <a:ext cx="2567985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18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918" dirty="0" smtClean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8" name="McK Title Elements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" y="1"/>
            <a:ext cx="914076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28" dirty="0" smtClean="0">
                  <a:solidFill>
                    <a:srgbClr val="000000"/>
                  </a:solidFill>
                  <a:cs typeface="Arial"/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28" dirty="0" smtClean="0">
                  <a:solidFill>
                    <a:srgbClr val="000000"/>
                  </a:solidFill>
                  <a:cs typeface="Arial"/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631"/>
              <a:ext cx="3226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21202" eaLnBrk="0" hangingPunct="0"/>
              <a:r>
                <a:rPr lang="ru-RU" sz="816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КОНФИДЕНЦИАЛЬНАЯ ИНФОРМАЦИЯ, СОБСТВЕННОСТЬ McKINSEY &amp; COMPANY</a:t>
              </a:r>
            </a:p>
            <a:p>
              <a:pPr defTabSz="821202" eaLnBrk="0" hangingPunct="0"/>
              <a:r>
                <a:rPr lang="ru-RU" sz="816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816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60" y="6574545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  <p:custDataLst>
              <p:tags r:id="rId9"/>
            </p:custDataLst>
          </p:nvPr>
        </p:nvSpPr>
        <p:spPr>
          <a:xfrm>
            <a:off x="2693795" y="3175997"/>
            <a:ext cx="5036084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2693795" y="3945699"/>
            <a:ext cx="5036084" cy="219820"/>
          </a:xfrm>
        </p:spPr>
        <p:txBody>
          <a:bodyPr>
            <a:spAutoFit/>
          </a:bodyPr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1" name="navigation8" descr="ujkm,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0448" y="299654"/>
            <a:ext cx="1708932" cy="151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4427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44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29182" y="301936"/>
            <a:ext cx="8016871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334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195989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3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241106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21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93796" y="349866"/>
            <a:ext cx="1032101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18" b="1" dirty="0" smtClean="0">
                <a:solidFill>
                  <a:srgbClr val="000000"/>
                </a:solidFill>
                <a:cs typeface="Arial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16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93796" y="508601"/>
            <a:ext cx="2968722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18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918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93796" y="668956"/>
            <a:ext cx="2567985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18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918" dirty="0" smtClean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8" name="McK Title Elements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" y="1"/>
            <a:ext cx="914076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28" dirty="0" smtClean="0">
                  <a:solidFill>
                    <a:srgbClr val="000000"/>
                  </a:solidFill>
                  <a:cs typeface="Arial"/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28" dirty="0" smtClean="0">
                  <a:solidFill>
                    <a:srgbClr val="000000"/>
                  </a:solidFill>
                  <a:cs typeface="Arial"/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631"/>
              <a:ext cx="3226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21202" eaLnBrk="0" hangingPunct="0"/>
              <a:r>
                <a:rPr lang="ru-RU" sz="816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КОНФИДЕНЦИАЛЬНАЯ ИНФОРМАЦИЯ, СОБСТВЕННОСТЬ McKINSEY &amp; COMPANY</a:t>
              </a:r>
            </a:p>
            <a:p>
              <a:pPr defTabSz="821202" eaLnBrk="0" hangingPunct="0"/>
              <a:r>
                <a:rPr lang="ru-RU" sz="816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816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60" y="6574545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  <p:custDataLst>
              <p:tags r:id="rId9"/>
            </p:custDataLst>
          </p:nvPr>
        </p:nvSpPr>
        <p:spPr>
          <a:xfrm>
            <a:off x="2693795" y="3175997"/>
            <a:ext cx="5036084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2693795" y="3945699"/>
            <a:ext cx="5036084" cy="219820"/>
          </a:xfrm>
        </p:spPr>
        <p:txBody>
          <a:bodyPr>
            <a:spAutoFit/>
          </a:bodyPr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1" name="navigation8" descr="ujkm,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0448" y="299654"/>
            <a:ext cx="1708932" cy="151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2592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54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29182" y="301936"/>
            <a:ext cx="8016871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9163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56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459278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55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93796" y="349866"/>
            <a:ext cx="1032101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18" b="1" dirty="0" smtClean="0">
                <a:solidFill>
                  <a:srgbClr val="000000"/>
                </a:solidFill>
                <a:cs typeface="Arial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16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93796" y="508601"/>
            <a:ext cx="2968722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18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918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93796" y="668956"/>
            <a:ext cx="2567985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18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918" dirty="0" smtClean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8" name="McK Title Elements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" y="1"/>
            <a:ext cx="914076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28" dirty="0" smtClean="0">
                  <a:solidFill>
                    <a:srgbClr val="000000"/>
                  </a:solidFill>
                  <a:cs typeface="Arial"/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28" dirty="0" smtClean="0">
                  <a:solidFill>
                    <a:srgbClr val="000000"/>
                  </a:solidFill>
                  <a:cs typeface="Arial"/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631"/>
              <a:ext cx="3226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21202" eaLnBrk="0" hangingPunct="0"/>
              <a:r>
                <a:rPr lang="ru-RU" sz="816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КОНФИДЕНЦИАЛЬНАЯ ИНФОРМАЦИЯ, СОБСТВЕННОСТЬ McKINSEY &amp; COMPANY</a:t>
              </a:r>
            </a:p>
            <a:p>
              <a:pPr defTabSz="821202" eaLnBrk="0" hangingPunct="0"/>
              <a:r>
                <a:rPr lang="ru-RU" sz="816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816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60" y="6574545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  <p:custDataLst>
              <p:tags r:id="rId9"/>
            </p:custDataLst>
          </p:nvPr>
        </p:nvSpPr>
        <p:spPr>
          <a:xfrm>
            <a:off x="2693795" y="3175997"/>
            <a:ext cx="5036084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2693795" y="3945699"/>
            <a:ext cx="5036084" cy="219820"/>
          </a:xfrm>
        </p:spPr>
        <p:txBody>
          <a:bodyPr>
            <a:spAutoFit/>
          </a:bodyPr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1" name="navigation8" descr="ujkm,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0448" y="299654"/>
            <a:ext cx="1708932" cy="151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0629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7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29182" y="301936"/>
            <a:ext cx="8016871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659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1" y="293689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2513457"/>
            <a:ext cx="8280400" cy="367413"/>
          </a:xfrm>
          <a:ln/>
        </p:spPr>
        <p:txBody>
          <a:bodyPr/>
          <a:lstStyle>
            <a:lvl1pPr>
              <a:lnSpc>
                <a:spcPct val="130000"/>
              </a:lnSpc>
              <a:defRPr sz="183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6" y="3499271"/>
            <a:ext cx="3743325" cy="219820"/>
          </a:xfrm>
          <a:ln/>
        </p:spPr>
        <p:txBody>
          <a:bodyPr anchor="ctr"/>
          <a:lstStyle>
            <a:lvl1pPr marL="0" indent="0">
              <a:buFontTx/>
              <a:buNone/>
              <a:defRPr sz="1428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76718554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78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93796" y="349866"/>
            <a:ext cx="1032101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18" b="1" dirty="0" smtClean="0">
                <a:solidFill>
                  <a:srgbClr val="000000"/>
                </a:solidFill>
                <a:cs typeface="Arial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16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93796" y="508601"/>
            <a:ext cx="2968722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18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918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93796" y="668956"/>
            <a:ext cx="2567985" cy="1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18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918" dirty="0" smtClean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8" name="McK Title Elements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" y="1"/>
            <a:ext cx="914076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28" dirty="0" smtClean="0">
                  <a:solidFill>
                    <a:srgbClr val="000000"/>
                  </a:solidFill>
                  <a:cs typeface="Arial"/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28" dirty="0" smtClean="0">
                  <a:solidFill>
                    <a:srgbClr val="000000"/>
                  </a:solidFill>
                  <a:cs typeface="Arial"/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631"/>
              <a:ext cx="3226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21202" eaLnBrk="0" hangingPunct="0"/>
              <a:r>
                <a:rPr lang="ru-RU" sz="816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КОНФИДЕНЦИАЛЬНАЯ ИНФОРМАЦИЯ, СОБСТВЕННОСТЬ McKINSEY &amp; COMPANY</a:t>
              </a:r>
            </a:p>
            <a:p>
              <a:pPr defTabSz="821202" eaLnBrk="0" hangingPunct="0"/>
              <a:r>
                <a:rPr lang="ru-RU" sz="816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816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32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60" y="6574545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  <p:custDataLst>
              <p:tags r:id="rId9"/>
            </p:custDataLst>
          </p:nvPr>
        </p:nvSpPr>
        <p:spPr>
          <a:xfrm>
            <a:off x="2693795" y="3175997"/>
            <a:ext cx="5036084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2693795" y="3945699"/>
            <a:ext cx="5036084" cy="219820"/>
          </a:xfrm>
        </p:spPr>
        <p:txBody>
          <a:bodyPr>
            <a:spAutoFit/>
          </a:bodyPr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1" name="navigation8" descr="ujkm,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0448" y="299654"/>
            <a:ext cx="1708932" cy="151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7127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02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29182" y="301936"/>
            <a:ext cx="8016871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43412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6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20222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29184" y="294100"/>
            <a:ext cx="8016871" cy="314028"/>
          </a:xfrm>
        </p:spPr>
        <p:txBody>
          <a:bodyPr/>
          <a:lstStyle>
            <a:lvl1pPr>
              <a:defRPr sz="204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965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8" y="349867"/>
            <a:ext cx="1025922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820" y="508602"/>
            <a:ext cx="2946411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dirty="0" smtClean="0">
                <a:solidFill>
                  <a:srgbClr val="000000"/>
                </a:solidFill>
                <a:cs typeface="+mn-cs"/>
              </a:rPr>
              <a:t>Last Modified 25.04.2014 19:06 Russian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814" y="668957"/>
            <a:ext cx="2614361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dirty="0" smtClean="0">
                <a:solidFill>
                  <a:srgbClr val="000000"/>
                </a:solidFill>
                <a:cs typeface="+mn-cs"/>
              </a:rPr>
              <a:t>Printed 24.04.2014 20:59 Russian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8" name="McK Title Elements"/>
          <p:cNvGrpSpPr>
            <a:grpSpLocks/>
          </p:cNvGrpSpPr>
          <p:nvPr/>
        </p:nvGrpSpPr>
        <p:grpSpPr bwMode="auto">
          <a:xfrm>
            <a:off x="1" y="1"/>
            <a:ext cx="914076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00" dirty="0" smtClean="0">
                  <a:solidFill>
                    <a:srgbClr val="000000"/>
                  </a:solidFill>
                  <a:cs typeface="+mn-cs"/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00" dirty="0" smtClean="0">
                  <a:solidFill>
                    <a:srgbClr val="000000"/>
                  </a:solidFill>
                  <a:cs typeface="+mn-cs"/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640"/>
              <a:ext cx="3226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18744" eaLnBrk="0" hangingPunct="0"/>
              <a:r>
                <a:rPr lang="ru-RU" sz="800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КОНФИДЕНЦИАЛЬНАЯ ИНФОРМАЦИЯ, СОБСТВЕННОСТЬ McKINSEY &amp; COMPANY</a:t>
              </a:r>
            </a:p>
            <a:p>
              <a:pPr defTabSz="818744" eaLnBrk="0" hangingPunct="0"/>
              <a:r>
                <a:rPr lang="ru-RU" sz="800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8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 dirty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85" y="6574570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693795" y="3173329"/>
            <a:ext cx="5036084" cy="507831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693795" y="3945699"/>
            <a:ext cx="5036084" cy="219820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19" name="Picture 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9" y="194370"/>
            <a:ext cx="912780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136" y="4617894"/>
            <a:ext cx="5850864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453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29189" y="301936"/>
            <a:ext cx="8016871" cy="29832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8719627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1000" smtClean="0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sz="100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450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8719627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1000" smtClean="0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en-US" sz="1000" dirty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70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69" y="293691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504287"/>
            <a:ext cx="8280400" cy="385820"/>
          </a:xfrm>
          <a:ln/>
        </p:spPr>
        <p:txBody>
          <a:bodyPr/>
          <a:lstStyle>
            <a:lvl1pPr>
              <a:lnSpc>
                <a:spcPct val="130000"/>
              </a:lnSpc>
              <a:defRPr sz="1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7" y="3499272"/>
            <a:ext cx="3743325" cy="219820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79435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 hidden="1"/>
          <p:cNvSpPr>
            <a:spLocks/>
          </p:cNvSpPr>
          <p:nvPr userDrawn="1"/>
        </p:nvSpPr>
        <p:spPr bwMode="auto">
          <a:xfrm>
            <a:off x="8688414" y="6826250"/>
            <a:ext cx="174625" cy="133350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US" altLang="ru-RU" sz="900" dirty="0">
                <a:solidFill>
                  <a:srgbClr val="414142"/>
                </a:solidFill>
              </a:rPr>
              <a:t>‹#›</a:t>
            </a:r>
          </a:p>
          <a:p>
            <a:pPr algn="r" eaLnBrk="1" hangingPunct="1"/>
            <a:endParaRPr lang="en-US" altLang="ru-RU" sz="900" dirty="0">
              <a:solidFill>
                <a:srgbClr val="41414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729" y="331849"/>
            <a:ext cx="6996284" cy="298327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2031" y="1508400"/>
            <a:ext cx="8301046" cy="1256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4" y="116633"/>
            <a:ext cx="92521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917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69" y="293689"/>
            <a:ext cx="1674813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9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7" y="3284542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75951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278719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17231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100"/>
            </a:lvl1pPr>
            <a:lvl2pPr marL="455777" indent="0">
              <a:buNone/>
              <a:defRPr sz="1900"/>
            </a:lvl2pPr>
            <a:lvl3pPr marL="911553" indent="0">
              <a:buNone/>
              <a:defRPr sz="1600"/>
            </a:lvl3pPr>
            <a:lvl4pPr marL="1367337" indent="0">
              <a:buNone/>
              <a:defRPr sz="1400"/>
            </a:lvl4pPr>
            <a:lvl5pPr marL="1823122" indent="0">
              <a:buNone/>
              <a:defRPr sz="1400"/>
            </a:lvl5pPr>
            <a:lvl6pPr marL="2278912" indent="0">
              <a:buNone/>
              <a:defRPr sz="1400"/>
            </a:lvl6pPr>
            <a:lvl7pPr marL="2734693" indent="0">
              <a:buNone/>
              <a:defRPr sz="1400"/>
            </a:lvl7pPr>
            <a:lvl8pPr marL="3190475" indent="0">
              <a:buNone/>
              <a:defRPr sz="1400"/>
            </a:lvl8pPr>
            <a:lvl9pPr marL="3646257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6107011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29" y="1125540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92" y="1125540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2395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77" indent="0">
              <a:buNone/>
              <a:defRPr sz="2100" b="1"/>
            </a:lvl2pPr>
            <a:lvl3pPr marL="911553" indent="0">
              <a:buNone/>
              <a:defRPr sz="1900" b="1"/>
            </a:lvl3pPr>
            <a:lvl4pPr marL="1367337" indent="0">
              <a:buNone/>
              <a:defRPr sz="1600" b="1"/>
            </a:lvl4pPr>
            <a:lvl5pPr marL="1823122" indent="0">
              <a:buNone/>
              <a:defRPr sz="1600" b="1"/>
            </a:lvl5pPr>
            <a:lvl6pPr marL="2278912" indent="0">
              <a:buNone/>
              <a:defRPr sz="1600" b="1"/>
            </a:lvl6pPr>
            <a:lvl7pPr marL="2734693" indent="0">
              <a:buNone/>
              <a:defRPr sz="1600" b="1"/>
            </a:lvl7pPr>
            <a:lvl8pPr marL="3190475" indent="0">
              <a:buNone/>
              <a:defRPr sz="1600" b="1"/>
            </a:lvl8pPr>
            <a:lvl9pPr marL="364625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77" indent="0">
              <a:buNone/>
              <a:defRPr sz="2100" b="1"/>
            </a:lvl2pPr>
            <a:lvl3pPr marL="911553" indent="0">
              <a:buNone/>
              <a:defRPr sz="1900" b="1"/>
            </a:lvl3pPr>
            <a:lvl4pPr marL="1367337" indent="0">
              <a:buNone/>
              <a:defRPr sz="1600" b="1"/>
            </a:lvl4pPr>
            <a:lvl5pPr marL="1823122" indent="0">
              <a:buNone/>
              <a:defRPr sz="1600" b="1"/>
            </a:lvl5pPr>
            <a:lvl6pPr marL="2278912" indent="0">
              <a:buNone/>
              <a:defRPr sz="1600" b="1"/>
            </a:lvl6pPr>
            <a:lvl7pPr marL="2734693" indent="0">
              <a:buNone/>
              <a:defRPr sz="1600" b="1"/>
            </a:lvl7pPr>
            <a:lvl8pPr marL="3190475" indent="0">
              <a:buNone/>
              <a:defRPr sz="1600" b="1"/>
            </a:lvl8pPr>
            <a:lvl9pPr marL="364625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22210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13087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2064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777" indent="0">
              <a:buNone/>
              <a:defRPr sz="1200"/>
            </a:lvl2pPr>
            <a:lvl3pPr marL="911553" indent="0">
              <a:buNone/>
              <a:defRPr sz="1000"/>
            </a:lvl3pPr>
            <a:lvl4pPr marL="1367337" indent="0">
              <a:buNone/>
              <a:defRPr sz="900"/>
            </a:lvl4pPr>
            <a:lvl5pPr marL="1823122" indent="0">
              <a:buNone/>
              <a:defRPr sz="900"/>
            </a:lvl5pPr>
            <a:lvl6pPr marL="2278912" indent="0">
              <a:buNone/>
              <a:defRPr sz="900"/>
            </a:lvl6pPr>
            <a:lvl7pPr marL="2734693" indent="0">
              <a:buNone/>
              <a:defRPr sz="900"/>
            </a:lvl7pPr>
            <a:lvl8pPr marL="3190475" indent="0">
              <a:buNone/>
              <a:defRPr sz="900"/>
            </a:lvl8pPr>
            <a:lvl9pPr marL="364625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6414204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100"/>
            </a:lvl1pPr>
            <a:lvl2pPr marL="455777" indent="0">
              <a:buNone/>
              <a:defRPr sz="2800"/>
            </a:lvl2pPr>
            <a:lvl3pPr marL="911553" indent="0">
              <a:buNone/>
              <a:defRPr sz="2400"/>
            </a:lvl3pPr>
            <a:lvl4pPr marL="1367337" indent="0">
              <a:buNone/>
              <a:defRPr sz="2100"/>
            </a:lvl4pPr>
            <a:lvl5pPr marL="1823122" indent="0">
              <a:buNone/>
              <a:defRPr sz="2100"/>
            </a:lvl5pPr>
            <a:lvl6pPr marL="2278912" indent="0">
              <a:buNone/>
              <a:defRPr sz="2100"/>
            </a:lvl6pPr>
            <a:lvl7pPr marL="2734693" indent="0">
              <a:buNone/>
              <a:defRPr sz="2100"/>
            </a:lvl7pPr>
            <a:lvl8pPr marL="3190475" indent="0">
              <a:buNone/>
              <a:defRPr sz="2100"/>
            </a:lvl8pPr>
            <a:lvl9pPr marL="3646257" indent="0">
              <a:buNone/>
              <a:defRPr sz="21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777" indent="0">
              <a:buNone/>
              <a:defRPr sz="1200"/>
            </a:lvl2pPr>
            <a:lvl3pPr marL="911553" indent="0">
              <a:buNone/>
              <a:defRPr sz="1000"/>
            </a:lvl3pPr>
            <a:lvl4pPr marL="1367337" indent="0">
              <a:buNone/>
              <a:defRPr sz="900"/>
            </a:lvl4pPr>
            <a:lvl5pPr marL="1823122" indent="0">
              <a:buNone/>
              <a:defRPr sz="900"/>
            </a:lvl5pPr>
            <a:lvl6pPr marL="2278912" indent="0">
              <a:buNone/>
              <a:defRPr sz="900"/>
            </a:lvl6pPr>
            <a:lvl7pPr marL="2734693" indent="0">
              <a:buNone/>
              <a:defRPr sz="900"/>
            </a:lvl7pPr>
            <a:lvl8pPr marL="3190475" indent="0">
              <a:buNone/>
              <a:defRPr sz="900"/>
            </a:lvl8pPr>
            <a:lvl9pPr marL="364625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5142645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79383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81" y="1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9" y="1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97821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825" indent="0">
              <a:buNone/>
              <a:defRPr sz="1800"/>
            </a:lvl2pPr>
            <a:lvl3pPr marL="911651" indent="0">
              <a:buNone/>
              <a:defRPr sz="1600"/>
            </a:lvl3pPr>
            <a:lvl4pPr marL="1367481" indent="0">
              <a:buNone/>
              <a:defRPr sz="1400"/>
            </a:lvl4pPr>
            <a:lvl5pPr marL="1823316" indent="0">
              <a:buNone/>
              <a:defRPr sz="1400"/>
            </a:lvl5pPr>
            <a:lvl6pPr marL="2279151" indent="0">
              <a:buNone/>
              <a:defRPr sz="1400"/>
            </a:lvl6pPr>
            <a:lvl7pPr marL="2734982" indent="0">
              <a:buNone/>
              <a:defRPr sz="1400"/>
            </a:lvl7pPr>
            <a:lvl8pPr marL="3190813" indent="0">
              <a:buNone/>
              <a:defRPr sz="1400"/>
            </a:lvl8pPr>
            <a:lvl9pPr marL="3646644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739604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68313" y="1"/>
            <a:ext cx="8424862" cy="6273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02490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Rectangle 1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3" y="0"/>
          <a:ext cx="158262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311"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0"/>
                        <a:ext cx="158262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5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731" y="190502"/>
            <a:ext cx="9132277" cy="1844675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</p:pic>
      <p:pic>
        <p:nvPicPr>
          <p:cNvPr id="4" name="Picture 6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64249" y="4676809"/>
            <a:ext cx="5292969" cy="2195513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</p:pic>
    </p:spTree>
    <p:extLst>
      <p:ext uri="{BB962C8B-B14F-4D97-AF65-F5344CB8AC3E}">
        <p14:creationId xmlns:p14="http://schemas.microsoft.com/office/powerpoint/2010/main" val="338730548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4999" y="1509740"/>
            <a:ext cx="8274051" cy="4613275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173793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76" y="163513"/>
            <a:ext cx="8274050" cy="831850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ru-RU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34999" y="1509740"/>
            <a:ext cx="8274051" cy="4613275"/>
          </a:xfrm>
        </p:spPr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378134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1" y="293689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2181251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7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3135438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8849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777" indent="0">
              <a:buNone/>
              <a:defRPr sz="1800"/>
            </a:lvl2pPr>
            <a:lvl3pPr marL="911553" indent="0">
              <a:buNone/>
              <a:defRPr sz="1600"/>
            </a:lvl3pPr>
            <a:lvl4pPr marL="1367337" indent="0">
              <a:buNone/>
              <a:defRPr sz="1400"/>
            </a:lvl4pPr>
            <a:lvl5pPr marL="1823122" indent="0">
              <a:buNone/>
              <a:defRPr sz="1400"/>
            </a:lvl5pPr>
            <a:lvl6pPr marL="2278912" indent="0">
              <a:buNone/>
              <a:defRPr sz="1400"/>
            </a:lvl6pPr>
            <a:lvl7pPr marL="2734693" indent="0">
              <a:buNone/>
              <a:defRPr sz="1400"/>
            </a:lvl7pPr>
            <a:lvl8pPr marL="3190475" indent="0">
              <a:buNone/>
              <a:defRPr sz="1400"/>
            </a:lvl8pPr>
            <a:lvl9pPr marL="3646257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40042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4" y="1125540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5" y="1125540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2077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77" indent="0">
              <a:buNone/>
              <a:defRPr sz="2000" b="1"/>
            </a:lvl2pPr>
            <a:lvl3pPr marL="911553" indent="0">
              <a:buNone/>
              <a:defRPr sz="1800" b="1"/>
            </a:lvl3pPr>
            <a:lvl4pPr marL="1367337" indent="0">
              <a:buNone/>
              <a:defRPr sz="1600" b="1"/>
            </a:lvl4pPr>
            <a:lvl5pPr marL="1823122" indent="0">
              <a:buNone/>
              <a:defRPr sz="1600" b="1"/>
            </a:lvl5pPr>
            <a:lvl6pPr marL="2278912" indent="0">
              <a:buNone/>
              <a:defRPr sz="1600" b="1"/>
            </a:lvl6pPr>
            <a:lvl7pPr marL="2734693" indent="0">
              <a:buNone/>
              <a:defRPr sz="1600" b="1"/>
            </a:lvl7pPr>
            <a:lvl8pPr marL="3190475" indent="0">
              <a:buNone/>
              <a:defRPr sz="1600" b="1"/>
            </a:lvl8pPr>
            <a:lvl9pPr marL="364625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77" indent="0">
              <a:buNone/>
              <a:defRPr sz="2000" b="1"/>
            </a:lvl2pPr>
            <a:lvl3pPr marL="911553" indent="0">
              <a:buNone/>
              <a:defRPr sz="1800" b="1"/>
            </a:lvl3pPr>
            <a:lvl4pPr marL="1367337" indent="0">
              <a:buNone/>
              <a:defRPr sz="1600" b="1"/>
            </a:lvl4pPr>
            <a:lvl5pPr marL="1823122" indent="0">
              <a:buNone/>
              <a:defRPr sz="1600" b="1"/>
            </a:lvl5pPr>
            <a:lvl6pPr marL="2278912" indent="0">
              <a:buNone/>
              <a:defRPr sz="1600" b="1"/>
            </a:lvl6pPr>
            <a:lvl7pPr marL="2734693" indent="0">
              <a:buNone/>
              <a:defRPr sz="1600" b="1"/>
            </a:lvl7pPr>
            <a:lvl8pPr marL="3190475" indent="0">
              <a:buNone/>
              <a:defRPr sz="1600" b="1"/>
            </a:lvl8pPr>
            <a:lvl9pPr marL="3646257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0304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769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4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5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895995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5219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777" indent="0">
              <a:buNone/>
              <a:defRPr sz="1200"/>
            </a:lvl2pPr>
            <a:lvl3pPr marL="911553" indent="0">
              <a:buNone/>
              <a:defRPr sz="1000"/>
            </a:lvl3pPr>
            <a:lvl4pPr marL="1367337" indent="0">
              <a:buNone/>
              <a:defRPr sz="900"/>
            </a:lvl4pPr>
            <a:lvl5pPr marL="1823122" indent="0">
              <a:buNone/>
              <a:defRPr sz="900"/>
            </a:lvl5pPr>
            <a:lvl6pPr marL="2278912" indent="0">
              <a:buNone/>
              <a:defRPr sz="900"/>
            </a:lvl6pPr>
            <a:lvl7pPr marL="2734693" indent="0">
              <a:buNone/>
              <a:defRPr sz="900"/>
            </a:lvl7pPr>
            <a:lvl8pPr marL="3190475" indent="0">
              <a:buNone/>
              <a:defRPr sz="900"/>
            </a:lvl8pPr>
            <a:lvl9pPr marL="364625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4574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777" indent="0">
              <a:buNone/>
              <a:defRPr sz="2800"/>
            </a:lvl2pPr>
            <a:lvl3pPr marL="911553" indent="0">
              <a:buNone/>
              <a:defRPr sz="2400"/>
            </a:lvl3pPr>
            <a:lvl4pPr marL="1367337" indent="0">
              <a:buNone/>
              <a:defRPr sz="2000"/>
            </a:lvl4pPr>
            <a:lvl5pPr marL="1823122" indent="0">
              <a:buNone/>
              <a:defRPr sz="2000"/>
            </a:lvl5pPr>
            <a:lvl6pPr marL="2278912" indent="0">
              <a:buNone/>
              <a:defRPr sz="2000"/>
            </a:lvl6pPr>
            <a:lvl7pPr marL="2734693" indent="0">
              <a:buNone/>
              <a:defRPr sz="2000"/>
            </a:lvl7pPr>
            <a:lvl8pPr marL="3190475" indent="0">
              <a:buNone/>
              <a:defRPr sz="2000"/>
            </a:lvl8pPr>
            <a:lvl9pPr marL="3646257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777" indent="0">
              <a:buNone/>
              <a:defRPr sz="1200"/>
            </a:lvl2pPr>
            <a:lvl3pPr marL="911553" indent="0">
              <a:buNone/>
              <a:defRPr sz="1000"/>
            </a:lvl3pPr>
            <a:lvl4pPr marL="1367337" indent="0">
              <a:buNone/>
              <a:defRPr sz="900"/>
            </a:lvl4pPr>
            <a:lvl5pPr marL="1823122" indent="0">
              <a:buNone/>
              <a:defRPr sz="900"/>
            </a:lvl5pPr>
            <a:lvl6pPr marL="2278912" indent="0">
              <a:buNone/>
              <a:defRPr sz="900"/>
            </a:lvl6pPr>
            <a:lvl7pPr marL="2734693" indent="0">
              <a:buNone/>
              <a:defRPr sz="900"/>
            </a:lvl7pPr>
            <a:lvl8pPr marL="3190475" indent="0">
              <a:buNone/>
              <a:defRPr sz="900"/>
            </a:lvl8pPr>
            <a:lvl9pPr marL="3646257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83431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6271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75" y="1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4" y="1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8672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175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93798" y="349867"/>
            <a:ext cx="1025922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b="1" dirty="0" smtClean="0">
                <a:solidFill>
                  <a:srgbClr val="000000"/>
                </a:solidFill>
                <a:cs typeface="Arial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00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93798" y="508602"/>
            <a:ext cx="2937572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900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93798" y="668957"/>
            <a:ext cx="2547950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900" dirty="0" smtClean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8" name="McK Title Elements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" y="1"/>
            <a:ext cx="914076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00" dirty="0" smtClean="0">
                  <a:solidFill>
                    <a:srgbClr val="000000"/>
                  </a:solidFill>
                  <a:cs typeface="Arial"/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00" dirty="0" smtClean="0">
                  <a:solidFill>
                    <a:srgbClr val="000000"/>
                  </a:solidFill>
                  <a:cs typeface="Arial"/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640"/>
              <a:ext cx="3226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18744" eaLnBrk="0" hangingPunct="0"/>
              <a:r>
                <a:rPr lang="ru-RU" sz="800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КОНФИДЕНЦИАЛЬНАЯ ИНФОРМАЦИЯ, СОБСТВЕННОСТЬ McKINSEY &amp; COMPANY</a:t>
              </a:r>
            </a:p>
            <a:p>
              <a:pPr defTabSz="818744" eaLnBrk="0" hangingPunct="0"/>
              <a:r>
                <a:rPr lang="ru-RU" sz="800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800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85" y="6574570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  <p:custDataLst>
              <p:tags r:id="rId9"/>
            </p:custDataLst>
          </p:nvPr>
        </p:nvSpPr>
        <p:spPr>
          <a:xfrm>
            <a:off x="2693795" y="3173329"/>
            <a:ext cx="5036084" cy="507831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2693795" y="3945699"/>
            <a:ext cx="5036084" cy="219820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1" name="navigation8" descr="ujkm,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0448" y="299655"/>
            <a:ext cx="1708932" cy="151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7710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9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29189" y="301936"/>
            <a:ext cx="8016871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7006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30" y="1648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31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0" y="1648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349866"/>
            <a:ext cx="1025922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900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1456" eaLnBrk="1" hangingPunct="1">
              <a:defRPr/>
            </a:pPr>
            <a:endParaRPr lang="ru-RU" sz="8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795" y="508603"/>
            <a:ext cx="3236234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900" smtClean="0">
                <a:solidFill>
                  <a:srgbClr val="000000"/>
                </a:solidFill>
                <a:cs typeface="+mn-cs"/>
              </a:rPr>
              <a:t>Last Modified 12.9.2014 2:19 PM Russia TZ 2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799" y="668958"/>
            <a:ext cx="2897634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900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50732" y="5030955"/>
            <a:ext cx="5036085" cy="22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50732" y="5304690"/>
            <a:ext cx="5036085" cy="22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3" y="3"/>
            <a:ext cx="914076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001" tIns="46512" rIns="93001" bIns="46512" anchor="ctr"/>
          <a:lstStyle/>
          <a:p>
            <a:pPr defTabSz="911456"/>
            <a:endParaRPr lang="ru-RU" sz="16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87" y="6574573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99602" y="3173332"/>
            <a:ext cx="7865365" cy="507831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99592" y="5085184"/>
            <a:ext cx="2664296" cy="219820"/>
          </a:xfrm>
        </p:spPr>
        <p:txBody>
          <a:bodyPr wrap="square"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ru-RU" noProof="0" dirty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136" y="4617894"/>
            <a:ext cx="5850864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9" y="194372"/>
            <a:ext cx="912780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243639"/>
            <a:ext cx="1535290" cy="110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62177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719629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1456"/>
            <a:fld id="{42C328C1-A84F-4A39-A664-DBA00541A8C6}" type="slidenum">
              <a:rPr lang="en-US" smtClean="0">
                <a:solidFill>
                  <a:srgbClr val="000000"/>
                </a:solidFill>
                <a:cs typeface="+mn-cs"/>
              </a:rPr>
              <a:pPr defTabSz="911456"/>
              <a:t>‹#›</a:t>
            </a:fld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7002" y="337152"/>
            <a:ext cx="6817285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69177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8719630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1456"/>
            <a:fld id="{01030F74-A1BA-48BC-BF40-12D66AC8A7E1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1456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719630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1456"/>
            <a:fld id="{3FEC8CAC-A4C1-46D2-824A-DB3AAAD52DF3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1456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81611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25" indent="0">
              <a:buNone/>
              <a:defRPr sz="2000" b="1"/>
            </a:lvl2pPr>
            <a:lvl3pPr marL="911651" indent="0">
              <a:buNone/>
              <a:defRPr sz="1800" b="1"/>
            </a:lvl3pPr>
            <a:lvl4pPr marL="1367481" indent="0">
              <a:buNone/>
              <a:defRPr sz="1600" b="1"/>
            </a:lvl4pPr>
            <a:lvl5pPr marL="1823316" indent="0">
              <a:buNone/>
              <a:defRPr sz="1600" b="1"/>
            </a:lvl5pPr>
            <a:lvl6pPr marL="2279151" indent="0">
              <a:buNone/>
              <a:defRPr sz="1600" b="1"/>
            </a:lvl6pPr>
            <a:lvl7pPr marL="2734982" indent="0">
              <a:buNone/>
              <a:defRPr sz="1600" b="1"/>
            </a:lvl7pPr>
            <a:lvl8pPr marL="3190813" indent="0">
              <a:buNone/>
              <a:defRPr sz="1600" b="1"/>
            </a:lvl8pPr>
            <a:lvl9pPr marL="36466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25" indent="0">
              <a:buNone/>
              <a:defRPr sz="2000" b="1"/>
            </a:lvl2pPr>
            <a:lvl3pPr marL="911651" indent="0">
              <a:buNone/>
              <a:defRPr sz="1800" b="1"/>
            </a:lvl3pPr>
            <a:lvl4pPr marL="1367481" indent="0">
              <a:buNone/>
              <a:defRPr sz="1600" b="1"/>
            </a:lvl4pPr>
            <a:lvl5pPr marL="1823316" indent="0">
              <a:buNone/>
              <a:defRPr sz="1600" b="1"/>
            </a:lvl5pPr>
            <a:lvl6pPr marL="2279151" indent="0">
              <a:buNone/>
              <a:defRPr sz="1600" b="1"/>
            </a:lvl6pPr>
            <a:lvl7pPr marL="2734982" indent="0">
              <a:buNone/>
              <a:defRPr sz="1600" b="1"/>
            </a:lvl7pPr>
            <a:lvl8pPr marL="3190813" indent="0">
              <a:buNone/>
              <a:defRPr sz="1600" b="1"/>
            </a:lvl8pPr>
            <a:lvl9pPr marL="36466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5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961847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719630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1456"/>
            <a:fld id="{3FEC8CAC-A4C1-46D2-824A-DB3AAAD52DF3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1456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71478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 hidden="1"/>
          <p:cNvSpPr>
            <a:spLocks/>
          </p:cNvSpPr>
          <p:nvPr userDrawn="1"/>
        </p:nvSpPr>
        <p:spPr bwMode="auto">
          <a:xfrm>
            <a:off x="8688413" y="6826250"/>
            <a:ext cx="174625" cy="133350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1456" eaLnBrk="1" hangingPunct="1"/>
            <a:r>
              <a:rPr lang="en-US" altLang="ru-RU" sz="900">
                <a:solidFill>
                  <a:srgbClr val="414142"/>
                </a:solidFill>
              </a:rPr>
              <a:t>‹#›</a:t>
            </a:r>
          </a:p>
          <a:p>
            <a:pPr algn="r" defTabSz="911456" eaLnBrk="1" hangingPunct="1"/>
            <a:endParaRPr lang="en-US" altLang="ru-RU" sz="900">
              <a:solidFill>
                <a:srgbClr val="41414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729" y="332621"/>
            <a:ext cx="6996284" cy="29678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2031" y="1508400"/>
            <a:ext cx="8301046" cy="12311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92521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6448450"/>
            <a:ext cx="627062" cy="377825"/>
          </a:xfrm>
          <a:prstGeom prst="rect">
            <a:avLst/>
          </a:prstGeom>
          <a:ln/>
        </p:spPr>
        <p:txBody>
          <a:bodyPr lIns="91165" tIns="45595" rIns="91165" bIns="45595"/>
          <a:lstStyle>
            <a:lvl1pPr>
              <a:defRPr/>
            </a:lvl1pPr>
          </a:lstStyle>
          <a:p>
            <a:pPr defTabSz="911456" fontAlgn="auto">
              <a:spcBef>
                <a:spcPts val="0"/>
              </a:spcBef>
              <a:spcAft>
                <a:spcPts val="0"/>
              </a:spcAft>
              <a:defRPr/>
            </a:pPr>
            <a:fld id="{71F1C617-351A-4317-A37F-39B60DDFAA1D}" type="slidenum">
              <a:rPr lang="ru-RU" smtClean="0">
                <a:solidFill>
                  <a:srgbClr val="003274"/>
                </a:solidFill>
                <a:latin typeface="Arial"/>
                <a:cs typeface="+mn-cs"/>
              </a:rPr>
              <a:pPr defTabSz="911456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srgbClr val="003274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0114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30" y="1648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55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0" y="1648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349866"/>
            <a:ext cx="1025922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900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1456" eaLnBrk="1" hangingPunct="1">
              <a:defRPr/>
            </a:pPr>
            <a:endParaRPr lang="ru-RU" sz="8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795" y="508603"/>
            <a:ext cx="3236234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900" smtClean="0">
                <a:solidFill>
                  <a:srgbClr val="000000"/>
                </a:solidFill>
                <a:cs typeface="+mn-cs"/>
              </a:rPr>
              <a:t>Last Modified 12.9.2014 2:19 PM Russia TZ 2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799" y="668958"/>
            <a:ext cx="2897634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900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50732" y="5030955"/>
            <a:ext cx="5036085" cy="22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50732" y="5304690"/>
            <a:ext cx="5036085" cy="22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3" y="3"/>
            <a:ext cx="914076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001" tIns="46512" rIns="93001" bIns="46512" anchor="ctr"/>
          <a:lstStyle/>
          <a:p>
            <a:pPr defTabSz="911456"/>
            <a:endParaRPr lang="ru-RU" sz="16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87" y="6574573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99602" y="3173332"/>
            <a:ext cx="7865365" cy="507831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99592" y="5085184"/>
            <a:ext cx="2664296" cy="219820"/>
          </a:xfrm>
        </p:spPr>
        <p:txBody>
          <a:bodyPr wrap="square"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ru-RU" noProof="0" dirty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136" y="4617894"/>
            <a:ext cx="5850864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9" y="194372"/>
            <a:ext cx="912780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243639"/>
            <a:ext cx="1535290" cy="110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22840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719629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1456"/>
            <a:fld id="{42C328C1-A84F-4A39-A664-DBA00541A8C6}" type="slidenum">
              <a:rPr lang="en-US" smtClean="0">
                <a:solidFill>
                  <a:srgbClr val="000000"/>
                </a:solidFill>
                <a:cs typeface="+mn-cs"/>
              </a:rPr>
              <a:pPr defTabSz="911456"/>
              <a:t>‹#›</a:t>
            </a:fld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7002" y="337152"/>
            <a:ext cx="6817285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48801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8719630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1456"/>
            <a:fld id="{01030F74-A1BA-48BC-BF40-12D66AC8A7E1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1456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719630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1456"/>
            <a:fld id="{3FEC8CAC-A4C1-46D2-824A-DB3AAAD52DF3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1456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82496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719630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1456"/>
            <a:fld id="{3FEC8CAC-A4C1-46D2-824A-DB3AAAD52DF3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1456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55393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 hidden="1"/>
          <p:cNvSpPr>
            <a:spLocks/>
          </p:cNvSpPr>
          <p:nvPr userDrawn="1"/>
        </p:nvSpPr>
        <p:spPr bwMode="auto">
          <a:xfrm>
            <a:off x="8688413" y="6826250"/>
            <a:ext cx="174625" cy="133350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1456" eaLnBrk="1" hangingPunct="1"/>
            <a:r>
              <a:rPr lang="en-US" altLang="ru-RU" sz="900">
                <a:solidFill>
                  <a:srgbClr val="414142"/>
                </a:solidFill>
              </a:rPr>
              <a:t>‹#›</a:t>
            </a:r>
          </a:p>
          <a:p>
            <a:pPr algn="r" defTabSz="911456" eaLnBrk="1" hangingPunct="1"/>
            <a:endParaRPr lang="en-US" altLang="ru-RU" sz="900">
              <a:solidFill>
                <a:srgbClr val="41414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729" y="332621"/>
            <a:ext cx="6996284" cy="29678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2031" y="1508400"/>
            <a:ext cx="8301046" cy="12311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92521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6448450"/>
            <a:ext cx="627062" cy="377825"/>
          </a:xfrm>
          <a:prstGeom prst="rect">
            <a:avLst/>
          </a:prstGeom>
          <a:ln/>
        </p:spPr>
        <p:txBody>
          <a:bodyPr lIns="91165" tIns="45595" rIns="91165" bIns="45595"/>
          <a:lstStyle>
            <a:lvl1pPr>
              <a:defRPr/>
            </a:lvl1pPr>
          </a:lstStyle>
          <a:p>
            <a:pPr defTabSz="911456" fontAlgn="auto">
              <a:spcBef>
                <a:spcPts val="0"/>
              </a:spcBef>
              <a:spcAft>
                <a:spcPts val="0"/>
              </a:spcAft>
              <a:defRPr/>
            </a:pPr>
            <a:fld id="{71F1C617-351A-4317-A37F-39B60DDFAA1D}" type="slidenum">
              <a:rPr lang="ru-RU" smtClean="0">
                <a:solidFill>
                  <a:srgbClr val="003274"/>
                </a:solidFill>
                <a:latin typeface="Arial"/>
                <a:cs typeface="+mn-cs"/>
              </a:rPr>
              <a:pPr defTabSz="911456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srgbClr val="003274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4085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30" y="1648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9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0" y="1648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349866"/>
            <a:ext cx="1025922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900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1456" eaLnBrk="1" hangingPunct="1">
              <a:defRPr/>
            </a:pPr>
            <a:endParaRPr lang="ru-RU" sz="8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795" y="508603"/>
            <a:ext cx="3236234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900" smtClean="0">
                <a:solidFill>
                  <a:srgbClr val="000000"/>
                </a:solidFill>
                <a:cs typeface="+mn-cs"/>
              </a:rPr>
              <a:t>Last Modified 12.9.2014 2:19 PM Russia TZ 2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799" y="668958"/>
            <a:ext cx="2897634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900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50732" y="5030955"/>
            <a:ext cx="5036085" cy="22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50732" y="5304690"/>
            <a:ext cx="5036085" cy="22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3" y="3"/>
            <a:ext cx="914076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001" tIns="46512" rIns="93001" bIns="46512" anchor="ctr"/>
          <a:lstStyle/>
          <a:p>
            <a:pPr defTabSz="911456"/>
            <a:endParaRPr lang="ru-RU" sz="16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87" y="6574573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99602" y="3173332"/>
            <a:ext cx="7865365" cy="507831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99592" y="5085184"/>
            <a:ext cx="2664296" cy="219820"/>
          </a:xfrm>
        </p:spPr>
        <p:txBody>
          <a:bodyPr wrap="square"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ru-RU" noProof="0" dirty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136" y="4617894"/>
            <a:ext cx="5850864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9" y="194372"/>
            <a:ext cx="912780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243639"/>
            <a:ext cx="1535290" cy="110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7953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719629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1456"/>
            <a:fld id="{42C328C1-A84F-4A39-A664-DBA00541A8C6}" type="slidenum">
              <a:rPr lang="en-US" smtClean="0">
                <a:solidFill>
                  <a:srgbClr val="000000"/>
                </a:solidFill>
                <a:cs typeface="+mn-cs"/>
              </a:rPr>
              <a:pPr defTabSz="911456"/>
              <a:t>‹#›</a:t>
            </a:fld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7002" y="337152"/>
            <a:ext cx="6817285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20237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8719630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1456"/>
            <a:fld id="{01030F74-A1BA-48BC-BF40-12D66AC8A7E1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1456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719630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1456"/>
            <a:fld id="{3FEC8CAC-A4C1-46D2-824A-DB3AAAD52DF3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1456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6648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0492188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 hidden="1"/>
          <p:cNvSpPr>
            <a:spLocks/>
          </p:cNvSpPr>
          <p:nvPr userDrawn="1"/>
        </p:nvSpPr>
        <p:spPr bwMode="auto">
          <a:xfrm>
            <a:off x="8688413" y="6826250"/>
            <a:ext cx="174625" cy="133350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1456" eaLnBrk="1" hangingPunct="1"/>
            <a:r>
              <a:rPr lang="en-US" altLang="ru-RU" sz="900">
                <a:solidFill>
                  <a:srgbClr val="414142"/>
                </a:solidFill>
              </a:rPr>
              <a:t>‹#›</a:t>
            </a:r>
          </a:p>
          <a:p>
            <a:pPr algn="r" defTabSz="911456" eaLnBrk="1" hangingPunct="1"/>
            <a:endParaRPr lang="en-US" altLang="ru-RU" sz="900">
              <a:solidFill>
                <a:srgbClr val="41414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729" y="332621"/>
            <a:ext cx="6996284" cy="29678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2031" y="1508400"/>
            <a:ext cx="8301046" cy="12311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92521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6448450"/>
            <a:ext cx="627062" cy="377825"/>
          </a:xfrm>
          <a:prstGeom prst="rect">
            <a:avLst/>
          </a:prstGeom>
          <a:ln/>
        </p:spPr>
        <p:txBody>
          <a:bodyPr lIns="91165" tIns="45595" rIns="91165" bIns="45595"/>
          <a:lstStyle>
            <a:lvl1pPr>
              <a:defRPr/>
            </a:lvl1pPr>
          </a:lstStyle>
          <a:p>
            <a:pPr defTabSz="911456" fontAlgn="auto">
              <a:spcBef>
                <a:spcPts val="0"/>
              </a:spcBef>
              <a:spcAft>
                <a:spcPts val="0"/>
              </a:spcAft>
              <a:defRPr/>
            </a:pPr>
            <a:fld id="{71F1C617-351A-4317-A37F-39B60DDFAA1D}" type="slidenum">
              <a:rPr lang="ru-RU" smtClean="0">
                <a:solidFill>
                  <a:srgbClr val="003274"/>
                </a:solidFill>
                <a:latin typeface="Arial"/>
                <a:cs typeface="+mn-cs"/>
              </a:rPr>
              <a:pPr defTabSz="911456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srgbClr val="003274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6985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30" y="1648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3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0" y="1648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349866"/>
            <a:ext cx="1025922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900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1456" eaLnBrk="1" hangingPunct="1">
              <a:defRPr/>
            </a:pPr>
            <a:endParaRPr lang="ru-RU" sz="8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795" y="508603"/>
            <a:ext cx="3236234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900" smtClean="0">
                <a:solidFill>
                  <a:srgbClr val="000000"/>
                </a:solidFill>
                <a:cs typeface="+mn-cs"/>
              </a:rPr>
              <a:t>Last Modified 12.9.2014 2:19 PM Russia TZ 2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799" y="668958"/>
            <a:ext cx="2897634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900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50732" y="5030955"/>
            <a:ext cx="5036085" cy="22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50732" y="5304690"/>
            <a:ext cx="5036085" cy="22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3" y="3"/>
            <a:ext cx="914076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001" tIns="46512" rIns="93001" bIns="46512" anchor="ctr"/>
          <a:lstStyle/>
          <a:p>
            <a:pPr defTabSz="911456"/>
            <a:endParaRPr lang="ru-RU" sz="16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87" y="6574573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99602" y="3173332"/>
            <a:ext cx="7865365" cy="507831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99592" y="5085184"/>
            <a:ext cx="2664296" cy="219820"/>
          </a:xfrm>
        </p:spPr>
        <p:txBody>
          <a:bodyPr wrap="square"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ru-RU" noProof="0" dirty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136" y="4617894"/>
            <a:ext cx="5850864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9" y="194372"/>
            <a:ext cx="912780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243639"/>
            <a:ext cx="1535290" cy="110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90524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719629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1456"/>
            <a:fld id="{42C328C1-A84F-4A39-A664-DBA00541A8C6}" type="slidenum">
              <a:rPr lang="en-US" smtClean="0">
                <a:solidFill>
                  <a:srgbClr val="000000"/>
                </a:solidFill>
                <a:cs typeface="+mn-cs"/>
              </a:rPr>
              <a:pPr defTabSz="911456"/>
              <a:t>‹#›</a:t>
            </a:fld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7002" y="337152"/>
            <a:ext cx="6817285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432927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8719630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1456"/>
            <a:fld id="{01030F74-A1BA-48BC-BF40-12D66AC8A7E1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1456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719630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1456"/>
            <a:fld id="{3FEC8CAC-A4C1-46D2-824A-DB3AAAD52DF3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1456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70152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 hidden="1"/>
          <p:cNvSpPr>
            <a:spLocks/>
          </p:cNvSpPr>
          <p:nvPr userDrawn="1"/>
        </p:nvSpPr>
        <p:spPr bwMode="auto">
          <a:xfrm>
            <a:off x="8688413" y="6826250"/>
            <a:ext cx="174625" cy="133350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1456" eaLnBrk="1" hangingPunct="1"/>
            <a:r>
              <a:rPr lang="en-US" altLang="ru-RU" sz="900">
                <a:solidFill>
                  <a:srgbClr val="414142"/>
                </a:solidFill>
              </a:rPr>
              <a:t>‹#›</a:t>
            </a:r>
          </a:p>
          <a:p>
            <a:pPr algn="r" defTabSz="911456" eaLnBrk="1" hangingPunct="1"/>
            <a:endParaRPr lang="en-US" altLang="ru-RU" sz="900">
              <a:solidFill>
                <a:srgbClr val="41414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729" y="332621"/>
            <a:ext cx="6996284" cy="29678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2031" y="1508400"/>
            <a:ext cx="8301046" cy="12311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92521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6448450"/>
            <a:ext cx="627062" cy="377825"/>
          </a:xfrm>
          <a:prstGeom prst="rect">
            <a:avLst/>
          </a:prstGeom>
          <a:ln/>
        </p:spPr>
        <p:txBody>
          <a:bodyPr lIns="91165" tIns="45595" rIns="91165" bIns="45595"/>
          <a:lstStyle>
            <a:lvl1pPr>
              <a:defRPr/>
            </a:lvl1pPr>
          </a:lstStyle>
          <a:p>
            <a:pPr defTabSz="911456" fontAlgn="auto">
              <a:spcBef>
                <a:spcPts val="0"/>
              </a:spcBef>
              <a:spcAft>
                <a:spcPts val="0"/>
              </a:spcAft>
              <a:defRPr/>
            </a:pPr>
            <a:fld id="{71F1C617-351A-4317-A37F-39B60DDFAA1D}" type="slidenum">
              <a:rPr lang="ru-RU" smtClean="0">
                <a:solidFill>
                  <a:srgbClr val="003274"/>
                </a:solidFill>
                <a:latin typeface="Arial"/>
                <a:cs typeface="+mn-cs"/>
              </a:rPr>
              <a:pPr defTabSz="911456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srgbClr val="003274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6771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30" y="1648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7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0" y="1648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349866"/>
            <a:ext cx="1025922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900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1456" eaLnBrk="1" hangingPunct="1">
              <a:defRPr/>
            </a:pPr>
            <a:endParaRPr lang="ru-RU" sz="8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795" y="508603"/>
            <a:ext cx="3236234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900" smtClean="0">
                <a:solidFill>
                  <a:srgbClr val="000000"/>
                </a:solidFill>
                <a:cs typeface="+mn-cs"/>
              </a:rPr>
              <a:t>Last Modified 12.9.2014 2:19 PM Russia TZ 2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799" y="668958"/>
            <a:ext cx="2897634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900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50732" y="5030955"/>
            <a:ext cx="5036085" cy="22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50732" y="5304690"/>
            <a:ext cx="5036085" cy="22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3" y="3"/>
            <a:ext cx="914076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001" tIns="46512" rIns="93001" bIns="46512" anchor="ctr"/>
          <a:lstStyle/>
          <a:p>
            <a:pPr defTabSz="911456"/>
            <a:endParaRPr lang="ru-RU" sz="16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87" y="6574573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99602" y="3173332"/>
            <a:ext cx="7865365" cy="507831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99592" y="5085184"/>
            <a:ext cx="2664296" cy="219820"/>
          </a:xfrm>
        </p:spPr>
        <p:txBody>
          <a:bodyPr wrap="square"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ru-RU" noProof="0" dirty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136" y="4617894"/>
            <a:ext cx="5850864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9" y="194372"/>
            <a:ext cx="912780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243639"/>
            <a:ext cx="1535290" cy="110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955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719629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1456"/>
            <a:fld id="{42C328C1-A84F-4A39-A664-DBA00541A8C6}" type="slidenum">
              <a:rPr lang="en-US" smtClean="0">
                <a:solidFill>
                  <a:srgbClr val="000000"/>
                </a:solidFill>
                <a:cs typeface="+mn-cs"/>
              </a:rPr>
              <a:pPr defTabSz="911456"/>
              <a:t>‹#›</a:t>
            </a:fld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7002" y="337152"/>
            <a:ext cx="6817285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72659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8719630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1456"/>
            <a:fld id="{01030F74-A1BA-48BC-BF40-12D66AC8A7E1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1456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719630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1456"/>
            <a:fld id="{3FEC8CAC-A4C1-46D2-824A-DB3AAAD52DF3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1456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59223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 hidden="1"/>
          <p:cNvSpPr>
            <a:spLocks/>
          </p:cNvSpPr>
          <p:nvPr userDrawn="1"/>
        </p:nvSpPr>
        <p:spPr bwMode="auto">
          <a:xfrm>
            <a:off x="8688413" y="6826250"/>
            <a:ext cx="174625" cy="133350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1456" eaLnBrk="1" hangingPunct="1"/>
            <a:r>
              <a:rPr lang="en-US" altLang="ru-RU" sz="900">
                <a:solidFill>
                  <a:srgbClr val="414142"/>
                </a:solidFill>
              </a:rPr>
              <a:t>‹#›</a:t>
            </a:r>
          </a:p>
          <a:p>
            <a:pPr algn="r" defTabSz="911456" eaLnBrk="1" hangingPunct="1"/>
            <a:endParaRPr lang="en-US" altLang="ru-RU" sz="900">
              <a:solidFill>
                <a:srgbClr val="41414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729" y="332621"/>
            <a:ext cx="6996284" cy="29678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2031" y="1508400"/>
            <a:ext cx="8301046" cy="12311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92521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6448450"/>
            <a:ext cx="627062" cy="377825"/>
          </a:xfrm>
          <a:prstGeom prst="rect">
            <a:avLst/>
          </a:prstGeom>
          <a:ln/>
        </p:spPr>
        <p:txBody>
          <a:bodyPr lIns="91165" tIns="45595" rIns="91165" bIns="45595"/>
          <a:lstStyle>
            <a:lvl1pPr>
              <a:defRPr/>
            </a:lvl1pPr>
          </a:lstStyle>
          <a:p>
            <a:pPr defTabSz="911456" fontAlgn="auto">
              <a:spcBef>
                <a:spcPts val="0"/>
              </a:spcBef>
              <a:spcAft>
                <a:spcPts val="0"/>
              </a:spcAft>
              <a:defRPr/>
            </a:pPr>
            <a:fld id="{71F1C617-351A-4317-A37F-39B60DDFAA1D}" type="slidenum">
              <a:rPr lang="ru-RU" smtClean="0">
                <a:solidFill>
                  <a:srgbClr val="003274"/>
                </a:solidFill>
                <a:latin typeface="Arial"/>
                <a:cs typeface="+mn-cs"/>
              </a:rPr>
              <a:pPr defTabSz="911456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srgbClr val="003274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284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630" y="1648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1" name="think-cell Slide" r:id="rId4" imgW="338" imgH="338" progId="TCLayout.ActiveDocument.1">
                  <p:embed/>
                </p:oleObj>
              </mc:Choice>
              <mc:Fallback>
                <p:oleObj name="think-cell Slide" r:id="rId4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0" y="1648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693796" y="349866"/>
            <a:ext cx="1025922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900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1456" eaLnBrk="1" hangingPunct="1">
              <a:defRPr/>
            </a:pPr>
            <a:endParaRPr lang="ru-RU" sz="8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693795" y="508603"/>
            <a:ext cx="3236234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900" smtClean="0">
                <a:solidFill>
                  <a:srgbClr val="000000"/>
                </a:solidFill>
                <a:cs typeface="+mn-cs"/>
              </a:rPr>
              <a:t>Last Modified 12.9.2014 2:19 PM Russia TZ 2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693799" y="668958"/>
            <a:ext cx="2897634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900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/>
        </p:nvSpPr>
        <p:spPr bwMode="auto">
          <a:xfrm>
            <a:off x="2050732" y="5030955"/>
            <a:ext cx="5036085" cy="22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/>
        </p:nvSpPr>
        <p:spPr bwMode="auto">
          <a:xfrm>
            <a:off x="2050732" y="5304690"/>
            <a:ext cx="5036085" cy="22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/>
        </p:nvSpPr>
        <p:spPr bwMode="auto">
          <a:xfrm>
            <a:off x="3" y="3"/>
            <a:ext cx="914076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001" tIns="46512" rIns="93001" bIns="46512" anchor="ctr"/>
          <a:lstStyle/>
          <a:p>
            <a:pPr defTabSz="911456"/>
            <a:endParaRPr lang="ru-RU" sz="16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87" y="6574573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899602" y="3173332"/>
            <a:ext cx="7865365" cy="507831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dirty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899592" y="5085184"/>
            <a:ext cx="2664296" cy="219820"/>
          </a:xfrm>
        </p:spPr>
        <p:txBody>
          <a:bodyPr wrap="square"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ru-RU" noProof="0" dirty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136" y="4617894"/>
            <a:ext cx="5850864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9" y="194372"/>
            <a:ext cx="912780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243639"/>
            <a:ext cx="1535290" cy="110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16900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6319288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719629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1456"/>
            <a:fld id="{42C328C1-A84F-4A39-A664-DBA00541A8C6}" type="slidenum">
              <a:rPr lang="en-US" smtClean="0">
                <a:solidFill>
                  <a:srgbClr val="000000"/>
                </a:solidFill>
                <a:cs typeface="+mn-cs"/>
              </a:rPr>
              <a:pPr defTabSz="911456"/>
              <a:t>‹#›</a:t>
            </a:fld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7002" y="337152"/>
            <a:ext cx="6817285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39219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719630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1456"/>
            <a:fld id="{3FEC8CAC-A4C1-46D2-824A-DB3AAAD52DF3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1456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428951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 hidden="1"/>
          <p:cNvSpPr>
            <a:spLocks/>
          </p:cNvSpPr>
          <p:nvPr userDrawn="1"/>
        </p:nvSpPr>
        <p:spPr bwMode="auto">
          <a:xfrm>
            <a:off x="8688413" y="6826250"/>
            <a:ext cx="174625" cy="133350"/>
          </a:xfrm>
          <a:prstGeom prst="flowChartProcess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defTabSz="911456" eaLnBrk="1" hangingPunct="1"/>
            <a:r>
              <a:rPr lang="en-US" altLang="ru-RU" sz="900">
                <a:solidFill>
                  <a:srgbClr val="414142"/>
                </a:solidFill>
              </a:rPr>
              <a:t>‹#›</a:t>
            </a:r>
          </a:p>
          <a:p>
            <a:pPr algn="r" defTabSz="911456" eaLnBrk="1" hangingPunct="1"/>
            <a:endParaRPr lang="en-US" altLang="ru-RU" sz="900">
              <a:solidFill>
                <a:srgbClr val="41414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729" y="332621"/>
            <a:ext cx="6996284" cy="29678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2031" y="1508400"/>
            <a:ext cx="8301046" cy="12311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5" name="Picture 4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92521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6448450"/>
            <a:ext cx="627062" cy="377825"/>
          </a:xfrm>
          <a:prstGeom prst="rect">
            <a:avLst/>
          </a:prstGeom>
          <a:ln/>
        </p:spPr>
        <p:txBody>
          <a:bodyPr lIns="91165" tIns="45595" rIns="91165" bIns="45595"/>
          <a:lstStyle>
            <a:lvl1pPr>
              <a:defRPr/>
            </a:lvl1pPr>
          </a:lstStyle>
          <a:p>
            <a:pPr defTabSz="911456" fontAlgn="auto">
              <a:spcBef>
                <a:spcPts val="0"/>
              </a:spcBef>
              <a:spcAft>
                <a:spcPts val="0"/>
              </a:spcAft>
              <a:defRPr/>
            </a:pPr>
            <a:fld id="{71F1C617-351A-4317-A37F-39B60DDFAA1D}" type="slidenum">
              <a:rPr lang="ru-RU" smtClean="0">
                <a:solidFill>
                  <a:srgbClr val="003274"/>
                </a:solidFill>
                <a:latin typeface="Arial"/>
                <a:cs typeface="+mn-cs"/>
              </a:rPr>
              <a:pPr defTabSz="911456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>
              <a:solidFill>
                <a:srgbClr val="003274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4806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62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93798" y="349867"/>
            <a:ext cx="1025922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b="1" dirty="0" smtClean="0">
                <a:solidFill>
                  <a:srgbClr val="000000"/>
                </a:solidFill>
                <a:cs typeface="Arial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00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93798" y="508602"/>
            <a:ext cx="2937572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900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93798" y="668957"/>
            <a:ext cx="2547950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900" dirty="0" smtClean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8" name="McK Title Elements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" y="1"/>
            <a:ext cx="914076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00" dirty="0" smtClean="0">
                  <a:solidFill>
                    <a:srgbClr val="000000"/>
                  </a:solidFill>
                  <a:cs typeface="Arial"/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00" dirty="0" smtClean="0">
                  <a:solidFill>
                    <a:srgbClr val="000000"/>
                  </a:solidFill>
                  <a:cs typeface="Arial"/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640"/>
              <a:ext cx="3226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18744" eaLnBrk="0" hangingPunct="0"/>
              <a:r>
                <a:rPr lang="ru-RU" sz="800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КОНФИДЕНЦИАЛЬНАЯ ИНФОРМАЦИЯ, СОБСТВЕННОСТЬ McKINSEY &amp; COMPANY</a:t>
              </a:r>
            </a:p>
            <a:p>
              <a:pPr defTabSz="818744" eaLnBrk="0" hangingPunct="0"/>
              <a:r>
                <a:rPr lang="ru-RU" sz="800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800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85" y="6574570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  <p:custDataLst>
              <p:tags r:id="rId9"/>
            </p:custDataLst>
          </p:nvPr>
        </p:nvSpPr>
        <p:spPr>
          <a:xfrm>
            <a:off x="2693795" y="3173329"/>
            <a:ext cx="5036084" cy="507831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2693795" y="3945699"/>
            <a:ext cx="5036084" cy="219820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1" name="navigation8" descr="ujkm,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0448" y="299655"/>
            <a:ext cx="1708932" cy="151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5761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28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29189" y="301936"/>
            <a:ext cx="8016871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187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1" y="293689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2181250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7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57788433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8259763" y="6448450"/>
            <a:ext cx="627062" cy="3778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4967390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3683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t>21.06.2017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9119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299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93798" y="349867"/>
            <a:ext cx="1025922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ru-RU" sz="900" b="1" dirty="0" smtClean="0">
                <a:solidFill>
                  <a:srgbClr val="000000"/>
                </a:solidFill>
                <a:cs typeface="Arial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endParaRPr lang="ru-RU" sz="800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93798" y="508602"/>
            <a:ext cx="2937572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900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93798" y="668957"/>
            <a:ext cx="2547950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900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900" dirty="0" smtClean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8" name="McK Title Elements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1" y="1"/>
            <a:ext cx="914076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4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00" dirty="0" smtClean="0">
                  <a:solidFill>
                    <a:srgbClr val="000000"/>
                  </a:solidFill>
                  <a:cs typeface="Arial"/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ru-RU" sz="1400" dirty="0" smtClean="0">
                  <a:solidFill>
                    <a:srgbClr val="000000"/>
                  </a:solidFill>
                  <a:cs typeface="Arial"/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640"/>
              <a:ext cx="3226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18744" eaLnBrk="0" hangingPunct="0"/>
              <a:r>
                <a:rPr lang="ru-RU" sz="800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КОНФИДЕНЦИАЛЬНАЯ ИНФОРМАЦИЯ, СОБСТВЕННОСТЬ McKINSEY &amp; COMPANY</a:t>
              </a:r>
            </a:p>
            <a:p>
              <a:pPr defTabSz="818744" eaLnBrk="0" hangingPunct="0"/>
              <a:r>
                <a:rPr lang="ru-RU" sz="800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800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 sz="1600" dirty="0">
                <a:solidFill>
                  <a:srgbClr val="000000"/>
                </a:solidFill>
                <a:latin typeface="Arial" charset="0"/>
                <a:cs typeface="Arial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85" y="6574570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  <p:custDataLst>
              <p:tags r:id="rId9"/>
            </p:custDataLst>
          </p:nvPr>
        </p:nvSpPr>
        <p:spPr>
          <a:xfrm>
            <a:off x="2693795" y="3173329"/>
            <a:ext cx="5036084" cy="507831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  <p:custDataLst>
              <p:tags r:id="rId10"/>
            </p:custDataLst>
          </p:nvPr>
        </p:nvSpPr>
        <p:spPr>
          <a:xfrm>
            <a:off x="2693795" y="3945699"/>
            <a:ext cx="5036084" cy="219820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1" name="navigation8" descr="ujkm,"/>
          <p:cNvPicPr>
            <a:picLocks noChangeAspect="1" noChangeArrowheads="1"/>
          </p:cNvPicPr>
          <p:nvPr userDrawn="1">
            <p:custDataLst>
              <p:tags r:id="rId11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30448" y="299655"/>
            <a:ext cx="1708932" cy="1511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1378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825" indent="0">
              <a:buNone/>
              <a:defRPr sz="1200"/>
            </a:lvl2pPr>
            <a:lvl3pPr marL="911651" indent="0">
              <a:buNone/>
              <a:defRPr sz="1000"/>
            </a:lvl3pPr>
            <a:lvl4pPr marL="1367481" indent="0">
              <a:buNone/>
              <a:defRPr sz="900"/>
            </a:lvl4pPr>
            <a:lvl5pPr marL="1823316" indent="0">
              <a:buNone/>
              <a:defRPr sz="900"/>
            </a:lvl5pPr>
            <a:lvl6pPr marL="2279151" indent="0">
              <a:buNone/>
              <a:defRPr sz="900"/>
            </a:lvl6pPr>
            <a:lvl7pPr marL="2734982" indent="0">
              <a:buNone/>
              <a:defRPr sz="900"/>
            </a:lvl7pPr>
            <a:lvl8pPr marL="3190813" indent="0">
              <a:buNone/>
              <a:defRPr sz="900"/>
            </a:lvl8pPr>
            <a:lvl9pPr marL="36466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7504742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32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29189" y="301936"/>
            <a:ext cx="8016871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510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50231710"/>
              </p:ext>
            </p:extLst>
          </p:nvPr>
        </p:nvGraphicFramePr>
        <p:xfrm>
          <a:off x="1629" y="1629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198" name="think-cell Slide" r:id="rId17" imgW="338" imgH="338" progId="TCLayout.ActiveDocument.1">
                  <p:embed/>
                </p:oleObj>
              </mc:Choice>
              <mc:Fallback>
                <p:oleObj name="think-cell Slide" r:id="rId17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29" y="1629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93796" y="349866"/>
            <a:ext cx="1025922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520" eaLnBrk="1" hangingPunct="1">
              <a:defRPr/>
            </a:pPr>
            <a:r>
              <a:rPr lang="ru-RU" sz="900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3520" eaLnBrk="1" hangingPunct="1">
              <a:defRPr/>
            </a:pPr>
            <a:endParaRPr lang="ru-RU" sz="8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93795" y="508601"/>
            <a:ext cx="3236234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520" eaLnBrk="1" hangingPunct="1">
              <a:defRPr/>
            </a:pPr>
            <a:r>
              <a:rPr lang="en-US" sz="900" smtClean="0">
                <a:solidFill>
                  <a:srgbClr val="000000"/>
                </a:solidFill>
                <a:cs typeface="+mn-cs"/>
              </a:rPr>
              <a:t>Last Modified 12.9.2014 2:19 PM Russia TZ 2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93797" y="668956"/>
            <a:ext cx="2897634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520" eaLnBrk="1" hangingPunct="1">
              <a:defRPr/>
            </a:pPr>
            <a:r>
              <a:rPr lang="en-US" sz="900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50726" y="5030936"/>
            <a:ext cx="5036085" cy="22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520"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050726" y="5304673"/>
            <a:ext cx="5036085" cy="22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520"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" y="1"/>
            <a:ext cx="914076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08" tIns="46607" rIns="93208" bIns="46607" anchor="ctr"/>
          <a:lstStyle/>
          <a:p>
            <a:pPr defTabSz="913520"/>
            <a:endParaRPr lang="ru-RU" sz="16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68" y="6574553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  <p:custDataLst>
              <p:tags r:id="rId11"/>
            </p:custDataLst>
          </p:nvPr>
        </p:nvSpPr>
        <p:spPr>
          <a:xfrm>
            <a:off x="2050718" y="2919389"/>
            <a:ext cx="5036084" cy="1015663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2050718" y="3945699"/>
            <a:ext cx="5036084" cy="219820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136" y="4617894"/>
            <a:ext cx="5850864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9" y="194370"/>
            <a:ext cx="912780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3092" y="394377"/>
            <a:ext cx="1255377" cy="90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041091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719610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3520"/>
            <a:fld id="{42C328C1-A84F-4A39-A664-DBA00541A8C6}" type="slidenum">
              <a:rPr lang="en-US" smtClean="0">
                <a:solidFill>
                  <a:srgbClr val="000000"/>
                </a:solidFill>
                <a:cs typeface="+mn-cs"/>
              </a:rPr>
              <a:pPr defTabSz="913520"/>
              <a:t>‹#›</a:t>
            </a:fld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7002" y="337152"/>
            <a:ext cx="6817285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34815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8719611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3520"/>
            <a:fld id="{01030F74-A1BA-48BC-BF40-12D66AC8A7E1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3520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719611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3520"/>
            <a:fld id="{3FEC8CAC-A4C1-46D2-824A-DB3AAAD52DF3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3520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940066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719611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3520"/>
            <a:fld id="{3FEC8CAC-A4C1-46D2-824A-DB3AAAD52DF3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3520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20488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84798562"/>
              </p:ext>
            </p:extLst>
          </p:nvPr>
        </p:nvGraphicFramePr>
        <p:xfrm>
          <a:off x="1622" y="1622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246" name="think-cell Slide" r:id="rId17" imgW="338" imgH="338" progId="TCLayout.ActiveDocument.1">
                  <p:embed/>
                </p:oleObj>
              </mc:Choice>
              <mc:Fallback>
                <p:oleObj name="think-cell Slide" r:id="rId17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22" y="1622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 Text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693796" y="349866"/>
            <a:ext cx="1025922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0" eaLnBrk="1" hangingPunct="1">
              <a:defRPr/>
            </a:pPr>
            <a:r>
              <a:rPr lang="ru-RU" sz="900" b="1" dirty="0" smtClean="0">
                <a:solidFill>
                  <a:srgbClr val="000000"/>
                </a:solidFill>
                <a:cs typeface="+mn-cs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614312" y="37255"/>
            <a:ext cx="301290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290" eaLnBrk="1" hangingPunct="1">
              <a:defRPr/>
            </a:pPr>
            <a:endParaRPr lang="ru-RU" sz="8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93795" y="508601"/>
            <a:ext cx="3236234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0" eaLnBrk="1" hangingPunct="1">
              <a:defRPr/>
            </a:pPr>
            <a:r>
              <a:rPr lang="en-US" sz="900" smtClean="0">
                <a:solidFill>
                  <a:srgbClr val="000000"/>
                </a:solidFill>
                <a:cs typeface="+mn-cs"/>
              </a:rPr>
              <a:t>Last Modified 12.9.2014 2:19 PM Russia TZ 2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93797" y="668956"/>
            <a:ext cx="2897634" cy="142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0" eaLnBrk="1" hangingPunct="1">
              <a:defRPr/>
            </a:pPr>
            <a:r>
              <a:rPr lang="en-US" sz="900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sz="9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McK Document type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50719" y="5030929"/>
            <a:ext cx="5036085" cy="22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0"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cs typeface="+mn-cs"/>
              </a:rPr>
              <a:t>Тип документа</a:t>
            </a:r>
          </a:p>
        </p:txBody>
      </p:sp>
      <p:sp>
        <p:nvSpPr>
          <p:cNvPr id="10" name="McK Date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050719" y="5304666"/>
            <a:ext cx="5036085" cy="22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0" eaLnBrk="1" hangingPunct="1">
              <a:defRPr/>
            </a:pPr>
            <a:r>
              <a:rPr lang="ru-RU" sz="1400" dirty="0" smtClean="0">
                <a:solidFill>
                  <a:srgbClr val="000000"/>
                </a:solidFill>
                <a:cs typeface="+mn-cs"/>
              </a:rPr>
              <a:t>Дата</a:t>
            </a:r>
          </a:p>
        </p:txBody>
      </p:sp>
      <p:sp>
        <p:nvSpPr>
          <p:cNvPr id="14" name="Rectangle 1189" hidden="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" y="1"/>
            <a:ext cx="9140760" cy="68580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3285" tIns="46642" rIns="93285" bIns="46642" anchor="ctr"/>
          <a:lstStyle/>
          <a:p>
            <a:pPr defTabSz="914290"/>
            <a:endParaRPr lang="ru-RU" sz="16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pic>
        <p:nvPicPr>
          <p:cNvPr id="18" name="TitleBottomBarBW" hidden="1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0061" y="6574546"/>
            <a:ext cx="1670055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  <p:custDataLst>
              <p:tags r:id="rId11"/>
            </p:custDataLst>
          </p:nvPr>
        </p:nvSpPr>
        <p:spPr>
          <a:xfrm>
            <a:off x="2050718" y="2919389"/>
            <a:ext cx="5036084" cy="1015663"/>
          </a:xfrm>
          <a:prstGeom prst="rect">
            <a:avLst/>
          </a:prstGeom>
        </p:spPr>
        <p:txBody>
          <a:bodyPr/>
          <a:lstStyle>
            <a:lvl1pPr>
              <a:defRPr sz="3300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  <p:custDataLst>
              <p:tags r:id="rId12"/>
            </p:custDataLst>
          </p:nvPr>
        </p:nvSpPr>
        <p:spPr>
          <a:xfrm>
            <a:off x="2050718" y="3945699"/>
            <a:ext cx="5036084" cy="219820"/>
          </a:xfrm>
        </p:spPr>
        <p:txBody>
          <a:bodyPr>
            <a:spAutoFit/>
          </a:bodyPr>
          <a:lstStyle>
            <a:lvl1pPr>
              <a:defRPr sz="140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  <p:pic>
        <p:nvPicPr>
          <p:cNvPr id="20" name="Picture 6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136" y="4617894"/>
            <a:ext cx="5850864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9" y="194370"/>
            <a:ext cx="9127802" cy="1882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2" name="Picture 47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3091" y="394377"/>
            <a:ext cx="1255377" cy="90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95888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8719603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290"/>
            <a:fld id="{42C328C1-A84F-4A39-A664-DBA00541A8C6}" type="slidenum">
              <a:rPr lang="en-US" smtClean="0">
                <a:solidFill>
                  <a:srgbClr val="000000"/>
                </a:solidFill>
                <a:cs typeface="+mn-cs"/>
              </a:rPr>
              <a:pPr defTabSz="914290"/>
              <a:t>‹#›</a:t>
            </a:fld>
            <a:endParaRPr lang="en-US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7" y="337151"/>
            <a:ext cx="6817285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6717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Box 4"/>
          <p:cNvSpPr txBox="1"/>
          <p:nvPr userDrawn="1"/>
        </p:nvSpPr>
        <p:spPr>
          <a:xfrm>
            <a:off x="8719604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4290"/>
            <a:fld id="{01030F74-A1BA-48BC-BF40-12D66AC8A7E1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4290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719604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4290"/>
            <a:fld id="{3FEC8CAC-A4C1-46D2-824A-DB3AAAD52DF3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4290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78157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719604" y="6566446"/>
            <a:ext cx="213009" cy="15549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defTabSz="914290"/>
            <a:fld id="{3FEC8CAC-A4C1-46D2-824A-DB3AAAD52DF3}" type="slidenum">
              <a:rPr lang="ru-RU" sz="1000" smtClean="0">
                <a:solidFill>
                  <a:srgbClr val="000000"/>
                </a:solidFill>
                <a:latin typeface="Arial"/>
                <a:cs typeface="+mn-cs"/>
              </a:rPr>
              <a:pPr defTabSz="914290"/>
              <a:t>‹#›</a:t>
            </a:fld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656209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5" y="2181225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75" y="3284538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3484030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825" indent="0">
              <a:buNone/>
              <a:defRPr sz="2800"/>
            </a:lvl2pPr>
            <a:lvl3pPr marL="911651" indent="0">
              <a:buNone/>
              <a:defRPr sz="2400"/>
            </a:lvl3pPr>
            <a:lvl4pPr marL="1367481" indent="0">
              <a:buNone/>
              <a:defRPr sz="2000"/>
            </a:lvl4pPr>
            <a:lvl5pPr marL="1823316" indent="0">
              <a:buNone/>
              <a:defRPr sz="2000"/>
            </a:lvl5pPr>
            <a:lvl6pPr marL="2279151" indent="0">
              <a:buNone/>
              <a:defRPr sz="2000"/>
            </a:lvl6pPr>
            <a:lvl7pPr marL="2734982" indent="0">
              <a:buNone/>
              <a:defRPr sz="2000"/>
            </a:lvl7pPr>
            <a:lvl8pPr marL="3190813" indent="0">
              <a:buNone/>
              <a:defRPr sz="2000"/>
            </a:lvl8pPr>
            <a:lvl9pPr marL="3646644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825" indent="0">
              <a:buNone/>
              <a:defRPr sz="1200"/>
            </a:lvl2pPr>
            <a:lvl3pPr marL="911651" indent="0">
              <a:buNone/>
              <a:defRPr sz="1000"/>
            </a:lvl3pPr>
            <a:lvl4pPr marL="1367481" indent="0">
              <a:buNone/>
              <a:defRPr sz="900"/>
            </a:lvl4pPr>
            <a:lvl5pPr marL="1823316" indent="0">
              <a:buNone/>
              <a:defRPr sz="900"/>
            </a:lvl5pPr>
            <a:lvl6pPr marL="2279151" indent="0">
              <a:buNone/>
              <a:defRPr sz="900"/>
            </a:lvl6pPr>
            <a:lvl7pPr marL="2734982" indent="0">
              <a:buNone/>
              <a:defRPr sz="900"/>
            </a:lvl7pPr>
            <a:lvl8pPr marL="3190813" indent="0">
              <a:buNone/>
              <a:defRPr sz="900"/>
            </a:lvl8pPr>
            <a:lvl9pPr marL="36466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857248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8193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287866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13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50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34041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12772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87634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77703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3543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34933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0403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0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3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530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slideLayout" Target="../slideLayouts/slideLayout67.xml"/><Relationship Id="rId7" Type="http://schemas.openxmlformats.org/officeDocument/2006/relationships/tags" Target="../tags/tag4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vmlDrawing" Target="../drawings/vmlDrawing15.vml"/><Relationship Id="rId11" Type="http://schemas.openxmlformats.org/officeDocument/2006/relationships/image" Target="../media/image11.png"/><Relationship Id="rId5" Type="http://schemas.openxmlformats.org/officeDocument/2006/relationships/theme" Target="../theme/theme10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6.e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slideLayout" Target="../slideLayouts/slideLayout71.xml"/><Relationship Id="rId7" Type="http://schemas.openxmlformats.org/officeDocument/2006/relationships/tags" Target="../tags/tag43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vmlDrawing" Target="../drawings/vmlDrawing17.vml"/><Relationship Id="rId11" Type="http://schemas.openxmlformats.org/officeDocument/2006/relationships/image" Target="../media/image11.png"/><Relationship Id="rId5" Type="http://schemas.openxmlformats.org/officeDocument/2006/relationships/theme" Target="../theme/theme1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6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9.vml"/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26" Type="http://schemas.openxmlformats.org/officeDocument/2006/relationships/image" Target="../media/image7.png"/><Relationship Id="rId3" Type="http://schemas.openxmlformats.org/officeDocument/2006/relationships/slideLayout" Target="../slideLayouts/slideLayout75.xml"/><Relationship Id="rId21" Type="http://schemas.openxmlformats.org/officeDocument/2006/relationships/tags" Target="../tags/tag57.xml"/><Relationship Id="rId7" Type="http://schemas.openxmlformats.org/officeDocument/2006/relationships/theme" Target="../theme/theme12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5" Type="http://schemas.openxmlformats.org/officeDocument/2006/relationships/image" Target="../media/image6.emf"/><Relationship Id="rId2" Type="http://schemas.openxmlformats.org/officeDocument/2006/relationships/slideLayout" Target="../slideLayouts/slideLayout74.xml"/><Relationship Id="rId16" Type="http://schemas.openxmlformats.org/officeDocument/2006/relationships/tags" Target="../tags/tag52.xml"/><Relationship Id="rId20" Type="http://schemas.openxmlformats.org/officeDocument/2006/relationships/tags" Target="../tags/tag56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tags" Target="../tags/tag47.xml"/><Relationship Id="rId24" Type="http://schemas.openxmlformats.org/officeDocument/2006/relationships/oleObject" Target="../embeddings/oleObject19.bin"/><Relationship Id="rId5" Type="http://schemas.openxmlformats.org/officeDocument/2006/relationships/slideLayout" Target="../slideLayouts/slideLayout77.xml"/><Relationship Id="rId15" Type="http://schemas.openxmlformats.org/officeDocument/2006/relationships/tags" Target="../tags/tag51.xml"/><Relationship Id="rId23" Type="http://schemas.openxmlformats.org/officeDocument/2006/relationships/tags" Target="../tags/tag59.xml"/><Relationship Id="rId10" Type="http://schemas.openxmlformats.org/officeDocument/2006/relationships/tags" Target="../tags/tag46.xml"/><Relationship Id="rId19" Type="http://schemas.openxmlformats.org/officeDocument/2006/relationships/tags" Target="../tags/tag55.xml"/><Relationship Id="rId4" Type="http://schemas.openxmlformats.org/officeDocument/2006/relationships/slideLayout" Target="../slideLayouts/slideLayout76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tags" Target="../tags/tag5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tags" Target="../tags/tag80.xml"/><Relationship Id="rId18" Type="http://schemas.openxmlformats.org/officeDocument/2006/relationships/tags" Target="../tags/tag85.xml"/><Relationship Id="rId3" Type="http://schemas.openxmlformats.org/officeDocument/2006/relationships/theme" Target="../theme/theme13.xml"/><Relationship Id="rId21" Type="http://schemas.openxmlformats.org/officeDocument/2006/relationships/image" Target="../media/image6.emf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tags" Target="../tags/tag84.xml"/><Relationship Id="rId2" Type="http://schemas.openxmlformats.org/officeDocument/2006/relationships/slideLayout" Target="../slideLayouts/slideLayout80.xml"/><Relationship Id="rId16" Type="http://schemas.openxmlformats.org/officeDocument/2006/relationships/tags" Target="../tags/tag83.xml"/><Relationship Id="rId20" Type="http://schemas.openxmlformats.org/officeDocument/2006/relationships/oleObject" Target="../embeddings/oleObject22.bin"/><Relationship Id="rId1" Type="http://schemas.openxmlformats.org/officeDocument/2006/relationships/slideLayout" Target="../slideLayouts/slideLayout79.xml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5" Type="http://schemas.openxmlformats.org/officeDocument/2006/relationships/tags" Target="../tags/tag72.xml"/><Relationship Id="rId15" Type="http://schemas.openxmlformats.org/officeDocument/2006/relationships/tags" Target="../tags/tag82.xml"/><Relationship Id="rId10" Type="http://schemas.openxmlformats.org/officeDocument/2006/relationships/tags" Target="../tags/tag77.xml"/><Relationship Id="rId19" Type="http://schemas.openxmlformats.org/officeDocument/2006/relationships/tags" Target="../tags/tag86.xml"/><Relationship Id="rId4" Type="http://schemas.openxmlformats.org/officeDocument/2006/relationships/vmlDrawing" Target="../drawings/vmlDrawing22.vml"/><Relationship Id="rId9" Type="http://schemas.openxmlformats.org/officeDocument/2006/relationships/tags" Target="../tags/tag76.xml"/><Relationship Id="rId14" Type="http://schemas.openxmlformats.org/officeDocument/2006/relationships/tags" Target="../tags/tag81.xml"/><Relationship Id="rId22" Type="http://schemas.openxmlformats.org/officeDocument/2006/relationships/image" Target="../media/image7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slideLayout" Target="../slideLayouts/slideLayout83.xml"/><Relationship Id="rId7" Type="http://schemas.openxmlformats.org/officeDocument/2006/relationships/tags" Target="../tags/tag99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vmlDrawing" Target="../drawings/vmlDrawing25.vml"/><Relationship Id="rId11" Type="http://schemas.openxmlformats.org/officeDocument/2006/relationships/image" Target="../media/image11.png"/><Relationship Id="rId5" Type="http://schemas.openxmlformats.org/officeDocument/2006/relationships/theme" Target="../theme/theme14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84.xml"/><Relationship Id="rId9" Type="http://schemas.openxmlformats.org/officeDocument/2006/relationships/image" Target="../media/image6.emf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slideLayout" Target="../slideLayouts/slideLayout87.xml"/><Relationship Id="rId7" Type="http://schemas.openxmlformats.org/officeDocument/2006/relationships/tags" Target="../tags/tag114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vmlDrawing" Target="../drawings/vmlDrawing27.vml"/><Relationship Id="rId11" Type="http://schemas.openxmlformats.org/officeDocument/2006/relationships/image" Target="../media/image11.png"/><Relationship Id="rId5" Type="http://schemas.openxmlformats.org/officeDocument/2006/relationships/theme" Target="../theme/theme1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6.emf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1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0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7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13" Type="http://schemas.openxmlformats.org/officeDocument/2006/relationships/tags" Target="../tags/tag136.xml"/><Relationship Id="rId18" Type="http://schemas.openxmlformats.org/officeDocument/2006/relationships/tags" Target="../tags/tag141.xml"/><Relationship Id="rId3" Type="http://schemas.openxmlformats.org/officeDocument/2006/relationships/slideLayout" Target="../slideLayouts/slideLayout114.xml"/><Relationship Id="rId21" Type="http://schemas.openxmlformats.org/officeDocument/2006/relationships/oleObject" Target="../embeddings/oleObject29.bin"/><Relationship Id="rId7" Type="http://schemas.openxmlformats.org/officeDocument/2006/relationships/tags" Target="../tags/tag130.xml"/><Relationship Id="rId12" Type="http://schemas.openxmlformats.org/officeDocument/2006/relationships/tags" Target="../tags/tag135.xml"/><Relationship Id="rId17" Type="http://schemas.openxmlformats.org/officeDocument/2006/relationships/tags" Target="../tags/tag140.xml"/><Relationship Id="rId2" Type="http://schemas.openxmlformats.org/officeDocument/2006/relationships/slideLayout" Target="../slideLayouts/slideLayout113.xml"/><Relationship Id="rId16" Type="http://schemas.openxmlformats.org/officeDocument/2006/relationships/tags" Target="../tags/tag139.xml"/><Relationship Id="rId20" Type="http://schemas.openxmlformats.org/officeDocument/2006/relationships/tags" Target="../tags/tag143.xml"/><Relationship Id="rId1" Type="http://schemas.openxmlformats.org/officeDocument/2006/relationships/slideLayout" Target="../slideLayouts/slideLayout112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5" Type="http://schemas.openxmlformats.org/officeDocument/2006/relationships/vmlDrawing" Target="../drawings/vmlDrawing29.vml"/><Relationship Id="rId15" Type="http://schemas.openxmlformats.org/officeDocument/2006/relationships/tags" Target="../tags/tag138.xml"/><Relationship Id="rId23" Type="http://schemas.openxmlformats.org/officeDocument/2006/relationships/image" Target="../media/image7.png"/><Relationship Id="rId10" Type="http://schemas.openxmlformats.org/officeDocument/2006/relationships/tags" Target="../tags/tag133.xml"/><Relationship Id="rId19" Type="http://schemas.openxmlformats.org/officeDocument/2006/relationships/tags" Target="../tags/tag142.xml"/><Relationship Id="rId4" Type="http://schemas.openxmlformats.org/officeDocument/2006/relationships/theme" Target="../theme/theme18.xml"/><Relationship Id="rId9" Type="http://schemas.openxmlformats.org/officeDocument/2006/relationships/tags" Target="../tags/tag132.xml"/><Relationship Id="rId14" Type="http://schemas.openxmlformats.org/officeDocument/2006/relationships/tags" Target="../tags/tag137.xml"/><Relationship Id="rId22" Type="http://schemas.openxmlformats.org/officeDocument/2006/relationships/image" Target="../media/image6.emf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13" Type="http://schemas.openxmlformats.org/officeDocument/2006/relationships/tags" Target="../tags/tag166.xml"/><Relationship Id="rId18" Type="http://schemas.openxmlformats.org/officeDocument/2006/relationships/tags" Target="../tags/tag171.xml"/><Relationship Id="rId3" Type="http://schemas.openxmlformats.org/officeDocument/2006/relationships/slideLayout" Target="../slideLayouts/slideLayout117.xml"/><Relationship Id="rId21" Type="http://schemas.openxmlformats.org/officeDocument/2006/relationships/oleObject" Target="../embeddings/oleObject33.bin"/><Relationship Id="rId7" Type="http://schemas.openxmlformats.org/officeDocument/2006/relationships/tags" Target="../tags/tag160.xml"/><Relationship Id="rId12" Type="http://schemas.openxmlformats.org/officeDocument/2006/relationships/tags" Target="../tags/tag165.xml"/><Relationship Id="rId17" Type="http://schemas.openxmlformats.org/officeDocument/2006/relationships/tags" Target="../tags/tag170.xml"/><Relationship Id="rId2" Type="http://schemas.openxmlformats.org/officeDocument/2006/relationships/slideLayout" Target="../slideLayouts/slideLayout116.xml"/><Relationship Id="rId16" Type="http://schemas.openxmlformats.org/officeDocument/2006/relationships/tags" Target="../tags/tag169.xml"/><Relationship Id="rId20" Type="http://schemas.openxmlformats.org/officeDocument/2006/relationships/tags" Target="../tags/tag173.xml"/><Relationship Id="rId1" Type="http://schemas.openxmlformats.org/officeDocument/2006/relationships/slideLayout" Target="../slideLayouts/slideLayout115.xml"/><Relationship Id="rId6" Type="http://schemas.openxmlformats.org/officeDocument/2006/relationships/tags" Target="../tags/tag159.xml"/><Relationship Id="rId11" Type="http://schemas.openxmlformats.org/officeDocument/2006/relationships/tags" Target="../tags/tag164.xml"/><Relationship Id="rId5" Type="http://schemas.openxmlformats.org/officeDocument/2006/relationships/vmlDrawing" Target="../drawings/vmlDrawing33.vml"/><Relationship Id="rId15" Type="http://schemas.openxmlformats.org/officeDocument/2006/relationships/tags" Target="../tags/tag168.xml"/><Relationship Id="rId23" Type="http://schemas.openxmlformats.org/officeDocument/2006/relationships/image" Target="../media/image7.png"/><Relationship Id="rId10" Type="http://schemas.openxmlformats.org/officeDocument/2006/relationships/tags" Target="../tags/tag163.xml"/><Relationship Id="rId19" Type="http://schemas.openxmlformats.org/officeDocument/2006/relationships/tags" Target="../tags/tag172.xml"/><Relationship Id="rId4" Type="http://schemas.openxmlformats.org/officeDocument/2006/relationships/theme" Target="../theme/theme19.xml"/><Relationship Id="rId9" Type="http://schemas.openxmlformats.org/officeDocument/2006/relationships/tags" Target="../tags/tag162.xml"/><Relationship Id="rId14" Type="http://schemas.openxmlformats.org/officeDocument/2006/relationships/tags" Target="../tags/tag167.xml"/><Relationship Id="rId22" Type="http://schemas.openxmlformats.org/officeDocument/2006/relationships/image" Target="../media/image6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6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17.xml"/><Relationship Id="rId9" Type="http://schemas.openxmlformats.org/officeDocument/2006/relationships/oleObject" Target="../embeddings/oleObject1.bin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tags" Target="../tags/tag191.xml"/><Relationship Id="rId13" Type="http://schemas.openxmlformats.org/officeDocument/2006/relationships/tags" Target="../tags/tag196.xml"/><Relationship Id="rId18" Type="http://schemas.openxmlformats.org/officeDocument/2006/relationships/tags" Target="../tags/tag201.xml"/><Relationship Id="rId3" Type="http://schemas.openxmlformats.org/officeDocument/2006/relationships/slideLayout" Target="../slideLayouts/slideLayout120.xml"/><Relationship Id="rId21" Type="http://schemas.openxmlformats.org/officeDocument/2006/relationships/oleObject" Target="../embeddings/oleObject37.bin"/><Relationship Id="rId7" Type="http://schemas.openxmlformats.org/officeDocument/2006/relationships/tags" Target="../tags/tag190.xml"/><Relationship Id="rId12" Type="http://schemas.openxmlformats.org/officeDocument/2006/relationships/tags" Target="../tags/tag195.xml"/><Relationship Id="rId17" Type="http://schemas.openxmlformats.org/officeDocument/2006/relationships/tags" Target="../tags/tag200.xml"/><Relationship Id="rId2" Type="http://schemas.openxmlformats.org/officeDocument/2006/relationships/slideLayout" Target="../slideLayouts/slideLayout119.xml"/><Relationship Id="rId16" Type="http://schemas.openxmlformats.org/officeDocument/2006/relationships/tags" Target="../tags/tag199.xml"/><Relationship Id="rId20" Type="http://schemas.openxmlformats.org/officeDocument/2006/relationships/tags" Target="../tags/tag203.xml"/><Relationship Id="rId1" Type="http://schemas.openxmlformats.org/officeDocument/2006/relationships/slideLayout" Target="../slideLayouts/slideLayout118.xml"/><Relationship Id="rId6" Type="http://schemas.openxmlformats.org/officeDocument/2006/relationships/tags" Target="../tags/tag189.xml"/><Relationship Id="rId11" Type="http://schemas.openxmlformats.org/officeDocument/2006/relationships/tags" Target="../tags/tag194.xml"/><Relationship Id="rId5" Type="http://schemas.openxmlformats.org/officeDocument/2006/relationships/vmlDrawing" Target="../drawings/vmlDrawing37.vml"/><Relationship Id="rId15" Type="http://schemas.openxmlformats.org/officeDocument/2006/relationships/tags" Target="../tags/tag198.xml"/><Relationship Id="rId23" Type="http://schemas.openxmlformats.org/officeDocument/2006/relationships/image" Target="../media/image7.png"/><Relationship Id="rId10" Type="http://schemas.openxmlformats.org/officeDocument/2006/relationships/tags" Target="../tags/tag193.xml"/><Relationship Id="rId19" Type="http://schemas.openxmlformats.org/officeDocument/2006/relationships/tags" Target="../tags/tag202.xml"/><Relationship Id="rId4" Type="http://schemas.openxmlformats.org/officeDocument/2006/relationships/theme" Target="../theme/theme20.xml"/><Relationship Id="rId9" Type="http://schemas.openxmlformats.org/officeDocument/2006/relationships/tags" Target="../tags/tag192.xml"/><Relationship Id="rId14" Type="http://schemas.openxmlformats.org/officeDocument/2006/relationships/tags" Target="../tags/tag197.xml"/><Relationship Id="rId22" Type="http://schemas.openxmlformats.org/officeDocument/2006/relationships/image" Target="../media/image6.emf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13" Type="http://schemas.openxmlformats.org/officeDocument/2006/relationships/tags" Target="../tags/tag226.xml"/><Relationship Id="rId18" Type="http://schemas.openxmlformats.org/officeDocument/2006/relationships/tags" Target="../tags/tag231.xml"/><Relationship Id="rId3" Type="http://schemas.openxmlformats.org/officeDocument/2006/relationships/slideLayout" Target="../slideLayouts/slideLayout123.xml"/><Relationship Id="rId21" Type="http://schemas.openxmlformats.org/officeDocument/2006/relationships/oleObject" Target="../embeddings/oleObject41.bin"/><Relationship Id="rId7" Type="http://schemas.openxmlformats.org/officeDocument/2006/relationships/tags" Target="../tags/tag220.xml"/><Relationship Id="rId12" Type="http://schemas.openxmlformats.org/officeDocument/2006/relationships/tags" Target="../tags/tag225.xml"/><Relationship Id="rId17" Type="http://schemas.openxmlformats.org/officeDocument/2006/relationships/tags" Target="../tags/tag230.xml"/><Relationship Id="rId2" Type="http://schemas.openxmlformats.org/officeDocument/2006/relationships/slideLayout" Target="../slideLayouts/slideLayout122.xml"/><Relationship Id="rId16" Type="http://schemas.openxmlformats.org/officeDocument/2006/relationships/tags" Target="../tags/tag229.xml"/><Relationship Id="rId20" Type="http://schemas.openxmlformats.org/officeDocument/2006/relationships/tags" Target="../tags/tag233.xml"/><Relationship Id="rId1" Type="http://schemas.openxmlformats.org/officeDocument/2006/relationships/slideLayout" Target="../slideLayouts/slideLayout121.xml"/><Relationship Id="rId6" Type="http://schemas.openxmlformats.org/officeDocument/2006/relationships/tags" Target="../tags/tag219.xml"/><Relationship Id="rId11" Type="http://schemas.openxmlformats.org/officeDocument/2006/relationships/tags" Target="../tags/tag224.xml"/><Relationship Id="rId5" Type="http://schemas.openxmlformats.org/officeDocument/2006/relationships/vmlDrawing" Target="../drawings/vmlDrawing41.vml"/><Relationship Id="rId15" Type="http://schemas.openxmlformats.org/officeDocument/2006/relationships/tags" Target="../tags/tag228.xml"/><Relationship Id="rId23" Type="http://schemas.openxmlformats.org/officeDocument/2006/relationships/image" Target="../media/image7.png"/><Relationship Id="rId10" Type="http://schemas.openxmlformats.org/officeDocument/2006/relationships/tags" Target="../tags/tag223.xml"/><Relationship Id="rId19" Type="http://schemas.openxmlformats.org/officeDocument/2006/relationships/tags" Target="../tags/tag232.xml"/><Relationship Id="rId4" Type="http://schemas.openxmlformats.org/officeDocument/2006/relationships/theme" Target="../theme/theme21.xml"/><Relationship Id="rId9" Type="http://schemas.openxmlformats.org/officeDocument/2006/relationships/tags" Target="../tags/tag222.xml"/><Relationship Id="rId14" Type="http://schemas.openxmlformats.org/officeDocument/2006/relationships/tags" Target="../tags/tag227.xml"/><Relationship Id="rId22" Type="http://schemas.openxmlformats.org/officeDocument/2006/relationships/image" Target="../media/image6.emf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tags" Target="../tags/tag251.xml"/><Relationship Id="rId13" Type="http://schemas.openxmlformats.org/officeDocument/2006/relationships/tags" Target="../tags/tag256.xml"/><Relationship Id="rId18" Type="http://schemas.openxmlformats.org/officeDocument/2006/relationships/tags" Target="../tags/tag261.xml"/><Relationship Id="rId3" Type="http://schemas.openxmlformats.org/officeDocument/2006/relationships/slideLayout" Target="../slideLayouts/slideLayout126.xml"/><Relationship Id="rId21" Type="http://schemas.openxmlformats.org/officeDocument/2006/relationships/oleObject" Target="../embeddings/oleObject45.bin"/><Relationship Id="rId7" Type="http://schemas.openxmlformats.org/officeDocument/2006/relationships/tags" Target="../tags/tag250.xml"/><Relationship Id="rId12" Type="http://schemas.openxmlformats.org/officeDocument/2006/relationships/tags" Target="../tags/tag255.xml"/><Relationship Id="rId17" Type="http://schemas.openxmlformats.org/officeDocument/2006/relationships/tags" Target="../tags/tag260.xml"/><Relationship Id="rId2" Type="http://schemas.openxmlformats.org/officeDocument/2006/relationships/slideLayout" Target="../slideLayouts/slideLayout125.xml"/><Relationship Id="rId16" Type="http://schemas.openxmlformats.org/officeDocument/2006/relationships/tags" Target="../tags/tag259.xml"/><Relationship Id="rId20" Type="http://schemas.openxmlformats.org/officeDocument/2006/relationships/tags" Target="../tags/tag263.xml"/><Relationship Id="rId1" Type="http://schemas.openxmlformats.org/officeDocument/2006/relationships/slideLayout" Target="../slideLayouts/slideLayout124.xml"/><Relationship Id="rId6" Type="http://schemas.openxmlformats.org/officeDocument/2006/relationships/tags" Target="../tags/tag249.xml"/><Relationship Id="rId11" Type="http://schemas.openxmlformats.org/officeDocument/2006/relationships/tags" Target="../tags/tag254.xml"/><Relationship Id="rId5" Type="http://schemas.openxmlformats.org/officeDocument/2006/relationships/vmlDrawing" Target="../drawings/vmlDrawing45.vml"/><Relationship Id="rId15" Type="http://schemas.openxmlformats.org/officeDocument/2006/relationships/tags" Target="../tags/tag258.xml"/><Relationship Id="rId23" Type="http://schemas.openxmlformats.org/officeDocument/2006/relationships/image" Target="../media/image7.png"/><Relationship Id="rId10" Type="http://schemas.openxmlformats.org/officeDocument/2006/relationships/tags" Target="../tags/tag253.xml"/><Relationship Id="rId19" Type="http://schemas.openxmlformats.org/officeDocument/2006/relationships/tags" Target="../tags/tag262.xml"/><Relationship Id="rId4" Type="http://schemas.openxmlformats.org/officeDocument/2006/relationships/theme" Target="../theme/theme22.xml"/><Relationship Id="rId9" Type="http://schemas.openxmlformats.org/officeDocument/2006/relationships/tags" Target="../tags/tag252.xml"/><Relationship Id="rId14" Type="http://schemas.openxmlformats.org/officeDocument/2006/relationships/tags" Target="../tags/tag257.xml"/><Relationship Id="rId22" Type="http://schemas.openxmlformats.org/officeDocument/2006/relationships/image" Target="../media/image6.emf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tags" Target="../tags/tag278.xml"/><Relationship Id="rId13" Type="http://schemas.openxmlformats.org/officeDocument/2006/relationships/tags" Target="../tags/tag283.xml"/><Relationship Id="rId18" Type="http://schemas.openxmlformats.org/officeDocument/2006/relationships/tags" Target="../tags/tag288.xml"/><Relationship Id="rId3" Type="http://schemas.openxmlformats.org/officeDocument/2006/relationships/slideLayout" Target="../slideLayouts/slideLayout129.xml"/><Relationship Id="rId21" Type="http://schemas.openxmlformats.org/officeDocument/2006/relationships/oleObject" Target="../embeddings/oleObject48.bin"/><Relationship Id="rId7" Type="http://schemas.openxmlformats.org/officeDocument/2006/relationships/tags" Target="../tags/tag277.xml"/><Relationship Id="rId12" Type="http://schemas.openxmlformats.org/officeDocument/2006/relationships/tags" Target="../tags/tag282.xml"/><Relationship Id="rId17" Type="http://schemas.openxmlformats.org/officeDocument/2006/relationships/tags" Target="../tags/tag287.xml"/><Relationship Id="rId2" Type="http://schemas.openxmlformats.org/officeDocument/2006/relationships/slideLayout" Target="../slideLayouts/slideLayout128.xml"/><Relationship Id="rId16" Type="http://schemas.openxmlformats.org/officeDocument/2006/relationships/tags" Target="../tags/tag286.xml"/><Relationship Id="rId20" Type="http://schemas.openxmlformats.org/officeDocument/2006/relationships/tags" Target="../tags/tag290.xml"/><Relationship Id="rId1" Type="http://schemas.openxmlformats.org/officeDocument/2006/relationships/slideLayout" Target="../slideLayouts/slideLayout127.xml"/><Relationship Id="rId6" Type="http://schemas.openxmlformats.org/officeDocument/2006/relationships/tags" Target="../tags/tag276.xml"/><Relationship Id="rId11" Type="http://schemas.openxmlformats.org/officeDocument/2006/relationships/tags" Target="../tags/tag281.xml"/><Relationship Id="rId5" Type="http://schemas.openxmlformats.org/officeDocument/2006/relationships/vmlDrawing" Target="../drawings/vmlDrawing48.vml"/><Relationship Id="rId15" Type="http://schemas.openxmlformats.org/officeDocument/2006/relationships/tags" Target="../tags/tag285.xml"/><Relationship Id="rId23" Type="http://schemas.openxmlformats.org/officeDocument/2006/relationships/image" Target="../media/image7.png"/><Relationship Id="rId10" Type="http://schemas.openxmlformats.org/officeDocument/2006/relationships/tags" Target="../tags/tag280.xml"/><Relationship Id="rId19" Type="http://schemas.openxmlformats.org/officeDocument/2006/relationships/tags" Target="../tags/tag289.xml"/><Relationship Id="rId4" Type="http://schemas.openxmlformats.org/officeDocument/2006/relationships/theme" Target="../theme/theme23.xml"/><Relationship Id="rId9" Type="http://schemas.openxmlformats.org/officeDocument/2006/relationships/tags" Target="../tags/tag279.xml"/><Relationship Id="rId14" Type="http://schemas.openxmlformats.org/officeDocument/2006/relationships/tags" Target="../tags/tag284.xml"/><Relationship Id="rId22" Type="http://schemas.openxmlformats.org/officeDocument/2006/relationships/image" Target="../media/image6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12.emf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vmlDrawing" Target="../drawings/vmlDrawing2.v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3.xml"/><Relationship Id="rId20" Type="http://schemas.openxmlformats.org/officeDocument/2006/relationships/oleObject" Target="../embeddings/oleObject2.bin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3" Type="http://schemas.openxmlformats.org/officeDocument/2006/relationships/theme" Target="../theme/theme5.xml"/><Relationship Id="rId21" Type="http://schemas.openxmlformats.org/officeDocument/2006/relationships/image" Target="../media/image6.emf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17.xml"/><Relationship Id="rId20" Type="http://schemas.openxmlformats.org/officeDocument/2006/relationships/oleObject" Target="../embeddings/oleObject4.bin"/><Relationship Id="rId1" Type="http://schemas.openxmlformats.org/officeDocument/2006/relationships/slideLayout" Target="../slideLayouts/slideLayout45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vmlDrawing" Target="../drawings/vmlDrawing4.v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3" Type="http://schemas.openxmlformats.org/officeDocument/2006/relationships/slideLayout" Target="../slideLayouts/slideLayout49.xml"/><Relationship Id="rId7" Type="http://schemas.openxmlformats.org/officeDocument/2006/relationships/vmlDrawing" Target="../drawings/vmlDrawing7.v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6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50.xml"/><Relationship Id="rId9" Type="http://schemas.openxmlformats.org/officeDocument/2006/relationships/oleObject" Target="../embeddings/oleObject7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slideLayout" Target="../slideLayouts/slideLayout54.xml"/><Relationship Id="rId7" Type="http://schemas.openxmlformats.org/officeDocument/2006/relationships/vmlDrawing" Target="../drawings/vmlDrawing9.v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7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6.emf"/><Relationship Id="rId4" Type="http://schemas.openxmlformats.org/officeDocument/2006/relationships/slideLayout" Target="../slideLayouts/slideLayout55.xml"/><Relationship Id="rId9" Type="http://schemas.openxmlformats.org/officeDocument/2006/relationships/oleObject" Target="../embeddings/oleObject9.bin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slideLayout" Target="../slideLayouts/slideLayout59.xml"/><Relationship Id="rId7" Type="http://schemas.openxmlformats.org/officeDocument/2006/relationships/tags" Target="../tags/tag3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vmlDrawing" Target="../drawings/vmlDrawing11.vml"/><Relationship Id="rId11" Type="http://schemas.openxmlformats.org/officeDocument/2006/relationships/image" Target="../media/image11.png"/><Relationship Id="rId5" Type="http://schemas.openxmlformats.org/officeDocument/2006/relationships/theme" Target="../theme/theme8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6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slideLayout" Target="../slideLayouts/slideLayout63.xml"/><Relationship Id="rId7" Type="http://schemas.openxmlformats.org/officeDocument/2006/relationships/tags" Target="../tags/tag39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vmlDrawing" Target="../drawings/vmlDrawing13.vml"/><Relationship Id="rId11" Type="http://schemas.openxmlformats.org/officeDocument/2006/relationships/image" Target="../media/image11.png"/><Relationship Id="rId5" Type="http://schemas.openxmlformats.org/officeDocument/2006/relationships/theme" Target="../theme/theme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50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fld id="{16CC8587-BAAD-4D84-B938-130480D73C62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879" r:id="rId12"/>
    <p:sldLayoutId id="2147483880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5825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1651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67481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3316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433" indent="-180433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59287" indent="-177269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cs typeface="+mn-cs"/>
        </a:defRPr>
      </a:lvl2pPr>
      <a:lvl3pPr marL="1158562" indent="-267488" algn="l" rtl="0" eaLnBrk="0" fontAlgn="base" hangingPunct="0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cs typeface="+mn-cs"/>
        </a:defRPr>
      </a:lvl3pPr>
      <a:lvl4pPr marL="1660291" indent="-2279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67066" indent="-2279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22895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8725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34556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90386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25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51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81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316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51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82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813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644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86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024388" y="1980973"/>
            <a:ext cx="20967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+mn-cs"/>
              </a:rPr>
              <a:t>Last Modified 12.9.2014 2:19 PM Russia TZ 2 Standard Time</a:t>
            </a:r>
            <a:endParaRPr lang="ru-RU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131805" y="4198953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600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57" y="1990668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7002" y="337152"/>
            <a:ext cx="6817285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56996" y="27536"/>
            <a:ext cx="8767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1456"/>
            <a:r>
              <a:rPr lang="ru-RU" sz="1400" dirty="0" smtClean="0">
                <a:solidFill>
                  <a:srgbClr val="808080"/>
                </a:solidFill>
                <a:latin typeface="Arial"/>
                <a:cs typeface="+mn-cs"/>
              </a:rPr>
              <a:t>TRACKER</a:t>
            </a:r>
            <a:endParaRPr lang="ru-RU" sz="1400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91" y="946660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89" y="6265770"/>
            <a:ext cx="872284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8" y="6578595"/>
            <a:ext cx="700257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19971" indent="-619971" defTabSz="910586">
              <a:tabLst>
                <a:tab pos="623207" algn="l"/>
              </a:tabLst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ИСТОЧНИК: источник</a:t>
            </a:r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58" y="1158143"/>
            <a:ext cx="4350892" cy="510219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1456"/>
              <a:r>
                <a:rPr lang="ru-RU" sz="1600" b="1" dirty="0" smtClean="0">
                  <a:solidFill>
                    <a:srgbClr val="000000"/>
                  </a:solidFill>
                  <a:latin typeface="Arial"/>
                  <a:cs typeface="+mn-cs"/>
                </a:rPr>
                <a:t>Title</a:t>
              </a:r>
            </a:p>
            <a:p>
              <a:pPr defTabSz="911456"/>
              <a:r>
                <a:rPr lang="ru-RU" sz="1600" dirty="0" smtClean="0">
                  <a:solidFill>
                    <a:srgbClr val="808080"/>
                  </a:solidFill>
                  <a:latin typeface="Arial"/>
                  <a:cs typeface="+mn-cs"/>
                </a:rPr>
                <a:t>Unit of measure</a:t>
              </a:r>
              <a:endParaRPr lang="ru-RU" sz="1600" dirty="0">
                <a:solidFill>
                  <a:srgbClr val="808080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001" tIns="93001" rIns="93001" bIns="93001" anchor="ctr"/>
          <a:lstStyle/>
          <a:p>
            <a:pPr defTabSz="911456">
              <a:defRPr/>
            </a:pPr>
            <a:endParaRPr lang="ru-RU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001" tIns="93001" rIns="93001" bIns="93001" anchor="ctr"/>
          <a:lstStyle/>
          <a:p>
            <a:pPr defTabSz="911456">
              <a:defRPr/>
            </a:pPr>
            <a:endParaRPr lang="ru-RU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78323" y="42453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82" y="119001"/>
            <a:ext cx="1022737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78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4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0586" rtl="0" eaLnBrk="1" fontAlgn="base" hangingPunct="1">
        <a:spcBef>
          <a:spcPct val="0"/>
        </a:spcBef>
        <a:spcAft>
          <a:spcPct val="0"/>
        </a:spcAft>
        <a:tabLst>
          <a:tab pos="363271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4981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29968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4958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59942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6971" indent="-195362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4981" indent="-266398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4827" indent="-158225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4981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9968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4958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9942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24922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89914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54894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19879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10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024388" y="1980973"/>
            <a:ext cx="20967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+mn-cs"/>
              </a:rPr>
              <a:t>Last Modified 12.9.2014 2:19 PM Russia TZ 2 Standard Time</a:t>
            </a:r>
            <a:endParaRPr lang="ru-RU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131805" y="4198953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600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57" y="1990668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7002" y="337152"/>
            <a:ext cx="6817285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56996" y="27536"/>
            <a:ext cx="8767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1456"/>
            <a:r>
              <a:rPr lang="ru-RU" sz="1400" dirty="0" smtClean="0">
                <a:solidFill>
                  <a:srgbClr val="808080"/>
                </a:solidFill>
                <a:latin typeface="Arial"/>
                <a:cs typeface="+mn-cs"/>
              </a:rPr>
              <a:t>TRACKER</a:t>
            </a:r>
            <a:endParaRPr lang="ru-RU" sz="1400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91" y="946660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89" y="6265770"/>
            <a:ext cx="872284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8" y="6578595"/>
            <a:ext cx="700257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19971" indent="-619971" defTabSz="910586">
              <a:tabLst>
                <a:tab pos="623207" algn="l"/>
              </a:tabLst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ИСТОЧНИК: источник</a:t>
            </a:r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58" y="1158143"/>
            <a:ext cx="4350892" cy="510219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1456"/>
              <a:r>
                <a:rPr lang="ru-RU" sz="1600" b="1" dirty="0" smtClean="0">
                  <a:solidFill>
                    <a:srgbClr val="000000"/>
                  </a:solidFill>
                  <a:latin typeface="Arial"/>
                  <a:cs typeface="+mn-cs"/>
                </a:rPr>
                <a:t>Title</a:t>
              </a:r>
            </a:p>
            <a:p>
              <a:pPr defTabSz="911456"/>
              <a:r>
                <a:rPr lang="ru-RU" sz="1600" dirty="0" smtClean="0">
                  <a:solidFill>
                    <a:srgbClr val="808080"/>
                  </a:solidFill>
                  <a:latin typeface="Arial"/>
                  <a:cs typeface="+mn-cs"/>
                </a:rPr>
                <a:t>Unit of measure</a:t>
              </a:r>
              <a:endParaRPr lang="ru-RU" sz="1600" dirty="0">
                <a:solidFill>
                  <a:srgbClr val="808080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001" tIns="93001" rIns="93001" bIns="93001" anchor="ctr"/>
          <a:lstStyle/>
          <a:p>
            <a:pPr defTabSz="911456">
              <a:defRPr/>
            </a:pPr>
            <a:endParaRPr lang="ru-RU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001" tIns="93001" rIns="93001" bIns="93001" anchor="ctr"/>
          <a:lstStyle/>
          <a:p>
            <a:pPr defTabSz="911456">
              <a:defRPr/>
            </a:pPr>
            <a:endParaRPr lang="ru-RU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78323" y="42453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82" y="119001"/>
            <a:ext cx="1022737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88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9" r:id="rId3"/>
    <p:sldLayoutId id="214748383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0586" rtl="0" eaLnBrk="1" fontAlgn="base" hangingPunct="1">
        <a:spcBef>
          <a:spcPct val="0"/>
        </a:spcBef>
        <a:spcAft>
          <a:spcPct val="0"/>
        </a:spcAft>
        <a:tabLst>
          <a:tab pos="363271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4981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29968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4958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59942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6971" indent="-195362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4981" indent="-266398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4827" indent="-158225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4981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9968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4958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9942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24922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89914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54894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19879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9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41" name="think-cell Slide" r:id="rId24" imgW="360" imgH="360" progId="">
                  <p:embed/>
                </p:oleObj>
              </mc:Choice>
              <mc:Fallback>
                <p:oleObj name="think-cell Slide" r:id="rId2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 rot="5400000">
            <a:off x="8116536" y="1980971"/>
            <a:ext cx="1912383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1600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8245579" y="4198951"/>
            <a:ext cx="1654299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1600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  <p:custDataLst>
              <p:tags r:id="rId12"/>
            </p:custDataLst>
          </p:nvPr>
        </p:nvSpPr>
        <p:spPr bwMode="auto">
          <a:xfrm>
            <a:off x="1482155" y="1990668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129182" y="301936"/>
            <a:ext cx="7945100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9184" y="27554"/>
            <a:ext cx="878217" cy="21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dirty="0" smtClean="0">
                <a:solidFill>
                  <a:srgbClr val="808080"/>
                </a:solidFill>
                <a:latin typeface="Arial"/>
                <a:cs typeface="Arial"/>
              </a:rPr>
              <a:t>TRACKER</a:t>
            </a:r>
            <a:endParaRPr lang="ru-RU" sz="1400" dirty="0">
              <a:solidFill>
                <a:srgbClr val="808080"/>
              </a:solidFill>
              <a:latin typeface="Arial"/>
              <a:cs typeface="Arial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21489" y="946684"/>
            <a:ext cx="879411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 smtClean="0">
                <a:solidFill>
                  <a:srgbClr val="808080"/>
                </a:solidFill>
                <a:cs typeface="Arial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21489" y="6267402"/>
            <a:ext cx="8722840" cy="15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21488" y="6578619"/>
            <a:ext cx="7002570" cy="15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20101" indent="-620101" defTabSz="910776">
              <a:tabLst>
                <a:tab pos="623339" algn="l"/>
              </a:tabLst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Arial"/>
              </a:rPr>
              <a:t>ИСТОЧНИК: источник</a:t>
            </a:r>
            <a:endParaRPr lang="ru-RU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5" name="ACET" hidden="1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482155" y="1158141"/>
            <a:ext cx="4350892" cy="510219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600" b="1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Title</a:t>
              </a:r>
            </a:p>
            <a:p>
              <a:r>
                <a:rPr lang="ru-RU" sz="1600" dirty="0" smtClean="0">
                  <a:solidFill>
                    <a:srgbClr val="808080"/>
                  </a:solidFill>
                  <a:latin typeface="Arial" charset="0"/>
                  <a:cs typeface="Arial"/>
                </a:rPr>
                <a:t>Unit of measure</a:t>
              </a:r>
              <a:endParaRPr lang="ru-RU" sz="1600" dirty="0">
                <a:solidFill>
                  <a:srgbClr val="808080"/>
                </a:solidFill>
                <a:latin typeface="Arial" charset="0"/>
                <a:cs typeface="Arial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 userDrawn="1">
            <p:custDataLst>
              <p:tags r:id="rId19"/>
            </p:custDataLst>
          </p:nvPr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165" tIns="93022" rIns="91165" bIns="93022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 userDrawn="1">
            <p:custDataLst>
              <p:tags r:id="rId20"/>
            </p:custDataLst>
          </p:nvPr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165" tIns="93022" rIns="91165" bIns="93022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 userDrawn="1">
            <p:custDataLst>
              <p:tags r:id="rId21"/>
            </p:custDataLst>
          </p:nvPr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8168856" y="36759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 userDrawn="1">
            <p:custDataLst>
              <p:tags r:id="rId22"/>
            </p:custDataLst>
          </p:nvPr>
        </p:nvCxnSpPr>
        <p:spPr>
          <a:xfrm>
            <a:off x="8262681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29" name="Slide Number"/>
          <p:cNvSpPr txBox="1">
            <a:spLocks/>
          </p:cNvSpPr>
          <p:nvPr userDrawn="1">
            <p:custDataLst>
              <p:tags r:id="rId23"/>
            </p:custDataLst>
          </p:nvPr>
        </p:nvSpPr>
        <p:spPr>
          <a:xfrm>
            <a:off x="8719627" y="662880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1000" smtClean="0">
                <a:solidFill>
                  <a:srgbClr val="000000"/>
                </a:solidFill>
                <a:cs typeface="Arial"/>
              </a:rPr>
              <a:pPr/>
              <a:t>‹#›</a:t>
            </a:fld>
            <a:endParaRPr lang="en-US" sz="10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429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906" r:id="rId3"/>
    <p:sldLayoutId id="2147483907" r:id="rId4"/>
    <p:sldLayoutId id="2147483908" r:id="rId5"/>
    <p:sldLayoutId id="2147483909" r:id="rId6"/>
  </p:sldLayoutIdLst>
  <p:hf hdr="0" ftr="0" dt="0"/>
  <p:txStyles>
    <p:titleStyle>
      <a:lvl1pPr algn="l" defTabSz="910776" rtl="0" eaLnBrk="1" fontAlgn="base" hangingPunct="1">
        <a:spcBef>
          <a:spcPct val="0"/>
        </a:spcBef>
        <a:spcAft>
          <a:spcPct val="0"/>
        </a:spcAft>
        <a:tabLst>
          <a:tab pos="363349" algn="l"/>
        </a:tabLst>
        <a:defRPr sz="1900" b="1">
          <a:solidFill>
            <a:schemeClr val="tx2"/>
          </a:solidFill>
          <a:latin typeface="+mj-lt"/>
          <a:ea typeface="+mj-ea"/>
          <a:cs typeface="Arial"/>
        </a:defRPr>
      </a:lvl1pPr>
      <a:lvl2pPr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5081"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0166"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5253"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0336"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Arial"/>
        </a:defRPr>
      </a:lvl1pPr>
      <a:lvl2pPr marL="197013" indent="-195404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  <a:cs typeface="Arial"/>
        </a:defRPr>
      </a:lvl2pPr>
      <a:lvl3pPr marL="465081" indent="-266455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  <a:cs typeface="Arial"/>
        </a:defRPr>
      </a:lvl3pPr>
      <a:lvl4pPr marL="624960" indent="-15825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  <a:cs typeface="Arial"/>
        </a:defRPr>
      </a:lvl4pPr>
      <a:lvl5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  <a:cs typeface="Arial"/>
        </a:defRPr>
      </a:lvl5pPr>
      <a:lvl6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5081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30166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95253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60336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25410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90509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55585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20668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279" name="think-cell Slide" r:id="rId20" imgW="360" imgH="360" progId="">
                  <p:embed/>
                </p:oleObj>
              </mc:Choice>
              <mc:Fallback>
                <p:oleObj name="think-cell Slide" r:id="rId2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5400000">
            <a:off x="8116536" y="1980971"/>
            <a:ext cx="1912383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1600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>
            <a:off x="8245579" y="4198951"/>
            <a:ext cx="1654299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1600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  <p:custDataLst>
              <p:tags r:id="rId8"/>
            </p:custDataLst>
          </p:nvPr>
        </p:nvSpPr>
        <p:spPr bwMode="auto">
          <a:xfrm>
            <a:off x="1482155" y="1990668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  <p:custDataLst>
              <p:tags r:id="rId9"/>
            </p:custDataLst>
          </p:nvPr>
        </p:nvSpPr>
        <p:spPr bwMode="auto">
          <a:xfrm>
            <a:off x="129182" y="301936"/>
            <a:ext cx="7945100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9184" y="27554"/>
            <a:ext cx="878217" cy="21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dirty="0" smtClean="0">
                <a:solidFill>
                  <a:srgbClr val="808080"/>
                </a:solidFill>
                <a:latin typeface="Arial"/>
                <a:cs typeface="Arial"/>
              </a:rPr>
              <a:t>TRACKER</a:t>
            </a:r>
            <a:endParaRPr lang="ru-RU" sz="1400" dirty="0">
              <a:solidFill>
                <a:srgbClr val="808080"/>
              </a:solidFill>
              <a:latin typeface="Arial"/>
              <a:cs typeface="Arial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21489" y="946684"/>
            <a:ext cx="879411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 smtClean="0">
                <a:solidFill>
                  <a:srgbClr val="808080"/>
                </a:solidFill>
                <a:cs typeface="Arial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1489" y="6267402"/>
            <a:ext cx="8722840" cy="15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1488" y="6578619"/>
            <a:ext cx="7002570" cy="15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20101" indent="-620101" defTabSz="910776">
              <a:tabLst>
                <a:tab pos="623339" algn="l"/>
              </a:tabLst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Arial"/>
              </a:rPr>
              <a:t>ИСТОЧНИК: источник</a:t>
            </a:r>
            <a:endParaRPr lang="ru-RU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5" name="ACET" hidden="1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1482155" y="1158141"/>
            <a:ext cx="4350892" cy="510219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600" b="1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Title</a:t>
              </a:r>
            </a:p>
            <a:p>
              <a:r>
                <a:rPr lang="ru-RU" sz="1600" dirty="0" smtClean="0">
                  <a:solidFill>
                    <a:srgbClr val="808080"/>
                  </a:solidFill>
                  <a:latin typeface="Arial" charset="0"/>
                  <a:cs typeface="Arial"/>
                </a:rPr>
                <a:t>Unit of measure</a:t>
              </a:r>
              <a:endParaRPr lang="ru-RU" sz="1600" dirty="0">
                <a:solidFill>
                  <a:srgbClr val="808080"/>
                </a:solidFill>
                <a:latin typeface="Arial" charset="0"/>
                <a:cs typeface="Arial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 userDrawn="1">
            <p:custDataLst>
              <p:tags r:id="rId15"/>
            </p:custDataLst>
          </p:nvPr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165" tIns="93022" rIns="91165" bIns="93022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 userDrawn="1">
            <p:custDataLst>
              <p:tags r:id="rId16"/>
            </p:custDataLst>
          </p:nvPr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165" tIns="93022" rIns="91165" bIns="93022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 userDrawn="1">
            <p:custDataLst>
              <p:tags r:id="rId1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168856" y="36759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 userDrawn="1">
            <p:custDataLst>
              <p:tags r:id="rId18"/>
            </p:custDataLst>
          </p:nvPr>
        </p:nvCxnSpPr>
        <p:spPr>
          <a:xfrm>
            <a:off x="8262681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29" name="Slide Number"/>
          <p:cNvSpPr txBox="1">
            <a:spLocks/>
          </p:cNvSpPr>
          <p:nvPr userDrawn="1">
            <p:custDataLst>
              <p:tags r:id="rId19"/>
            </p:custDataLst>
          </p:nvPr>
        </p:nvSpPr>
        <p:spPr>
          <a:xfrm>
            <a:off x="8719627" y="662880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1000" smtClean="0">
                <a:solidFill>
                  <a:srgbClr val="000000"/>
                </a:solidFill>
                <a:cs typeface="Arial"/>
              </a:rPr>
              <a:pPr/>
              <a:t>‹#›</a:t>
            </a:fld>
            <a:endParaRPr lang="en-US" sz="10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43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</p:sldLayoutIdLst>
  <p:hf hdr="0" ftr="0" dt="0"/>
  <p:txStyles>
    <p:titleStyle>
      <a:lvl1pPr algn="l" defTabSz="910776" rtl="0" eaLnBrk="1" fontAlgn="base" hangingPunct="1">
        <a:spcBef>
          <a:spcPct val="0"/>
        </a:spcBef>
        <a:spcAft>
          <a:spcPct val="0"/>
        </a:spcAft>
        <a:tabLst>
          <a:tab pos="363349" algn="l"/>
        </a:tabLst>
        <a:defRPr sz="1900" b="1">
          <a:solidFill>
            <a:schemeClr val="tx2"/>
          </a:solidFill>
          <a:latin typeface="+mj-lt"/>
          <a:ea typeface="+mj-ea"/>
          <a:cs typeface="Arial"/>
        </a:defRPr>
      </a:lvl1pPr>
      <a:lvl2pPr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5081"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0166"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5253"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0336"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Arial"/>
        </a:defRPr>
      </a:lvl1pPr>
      <a:lvl2pPr marL="197013" indent="-195404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  <a:cs typeface="Arial"/>
        </a:defRPr>
      </a:lvl2pPr>
      <a:lvl3pPr marL="465081" indent="-266455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  <a:cs typeface="Arial"/>
        </a:defRPr>
      </a:lvl3pPr>
      <a:lvl4pPr marL="624960" indent="-15825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  <a:cs typeface="Arial"/>
        </a:defRPr>
      </a:lvl4pPr>
      <a:lvl5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  <a:cs typeface="Arial"/>
        </a:defRPr>
      </a:lvl5pPr>
      <a:lvl6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5081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30166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95253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60336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25410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90509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55585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20668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666563498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176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024372" y="1980954"/>
            <a:ext cx="20967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520"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+mn-cs"/>
              </a:rPr>
              <a:t>Last Modified 12.9.2014 2:19 PM Russia TZ 2 Standard Time</a:t>
            </a:r>
            <a:endParaRPr lang="ru-RU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131777" y="4198934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3520" eaLnBrk="1" hangingPunct="1">
              <a:defRPr/>
            </a:pPr>
            <a:r>
              <a:rPr lang="en-US" sz="600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55" y="1990668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7002" y="337152"/>
            <a:ext cx="6817285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56996" y="27536"/>
            <a:ext cx="8767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3520"/>
            <a:r>
              <a:rPr lang="ru-RU" sz="1400" dirty="0" smtClean="0">
                <a:solidFill>
                  <a:srgbClr val="808080"/>
                </a:solidFill>
                <a:latin typeface="Arial"/>
                <a:cs typeface="+mn-cs"/>
              </a:rPr>
              <a:t>TRACKER</a:t>
            </a:r>
            <a:endParaRPr lang="ru-RU" sz="1400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89" y="946660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89" y="6265770"/>
            <a:ext cx="872284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8" y="6578595"/>
            <a:ext cx="700257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21375" indent="-621375" defTabSz="912646">
              <a:tabLst>
                <a:tab pos="624614" algn="l"/>
              </a:tabLst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ИСТОЧНИК: источник</a:t>
            </a:r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55" y="1158126"/>
            <a:ext cx="4350892" cy="510219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3520"/>
              <a:r>
                <a:rPr lang="ru-RU" sz="1600" b="1" dirty="0" smtClean="0">
                  <a:solidFill>
                    <a:srgbClr val="000000"/>
                  </a:solidFill>
                  <a:latin typeface="Arial"/>
                  <a:cs typeface="+mn-cs"/>
                </a:rPr>
                <a:t>Title</a:t>
              </a:r>
            </a:p>
            <a:p>
              <a:pPr defTabSz="913520"/>
              <a:r>
                <a:rPr lang="ru-RU" sz="1600" dirty="0" smtClean="0">
                  <a:solidFill>
                    <a:srgbClr val="808080"/>
                  </a:solidFill>
                  <a:latin typeface="Arial"/>
                  <a:cs typeface="+mn-cs"/>
                </a:rPr>
                <a:t>Unit of measure</a:t>
              </a:r>
              <a:endParaRPr lang="ru-RU" sz="1600" dirty="0">
                <a:solidFill>
                  <a:srgbClr val="808080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08" tIns="93208" rIns="93208" bIns="93208" anchor="ctr"/>
          <a:lstStyle/>
          <a:p>
            <a:pPr defTabSz="913520">
              <a:defRPr/>
            </a:pPr>
            <a:endParaRPr lang="ru-RU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08" tIns="93208" rIns="93208" bIns="93208" anchor="ctr"/>
          <a:lstStyle/>
          <a:p>
            <a:pPr defTabSz="913520">
              <a:defRPr/>
            </a:pPr>
            <a:endParaRPr lang="ru-RU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78323" y="42453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82" y="119001"/>
            <a:ext cx="1022737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84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2646" rtl="0" eaLnBrk="1" fontAlgn="base" hangingPunct="1">
        <a:spcBef>
          <a:spcPct val="0"/>
        </a:spcBef>
        <a:spcAft>
          <a:spcPct val="0"/>
        </a:spcAft>
        <a:tabLst>
          <a:tab pos="364089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264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264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264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264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033" algn="l" defTabSz="91264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066" algn="l" defTabSz="91264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8099" algn="l" defTabSz="91264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4133" algn="l" defTabSz="91264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264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7417" indent="-195801" algn="l" defTabSz="91264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6033" indent="-266999" algn="l" defTabSz="91264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6235" indent="-158581" algn="l" defTabSz="91264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4294" indent="-132690" algn="l" defTabSz="91264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4294" indent="-132690" algn="l" defTabSz="91264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4294" indent="-132690" algn="l" defTabSz="91264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4294" indent="-132690" algn="l" defTabSz="91264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4294" indent="-132690" algn="l" defTabSz="91264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033" algn="l" defTabSz="93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066" algn="l" defTabSz="93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8099" algn="l" defTabSz="93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4133" algn="l" defTabSz="93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0166" algn="l" defTabSz="93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6204" algn="l" defTabSz="93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2234" algn="l" defTabSz="93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28268" algn="l" defTabSz="9320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873891213"/>
              </p:ext>
            </p:extLst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224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024365" y="1980947"/>
            <a:ext cx="20967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0"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+mn-cs"/>
              </a:rPr>
              <a:t>Last Modified 12.9.2014 2:19 PM Russia TZ 2 Standard Time</a:t>
            </a:r>
            <a:endParaRPr lang="ru-RU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131766" y="4198927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290" eaLnBrk="1" hangingPunct="1">
              <a:defRPr/>
            </a:pPr>
            <a:r>
              <a:rPr lang="en-US" sz="600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55" y="1990668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6997" y="337151"/>
            <a:ext cx="6817285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56996" y="27536"/>
            <a:ext cx="8767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4290"/>
            <a:r>
              <a:rPr lang="ru-RU" sz="1400" dirty="0" smtClean="0">
                <a:solidFill>
                  <a:srgbClr val="808080"/>
                </a:solidFill>
                <a:latin typeface="Arial"/>
                <a:cs typeface="+mn-cs"/>
              </a:rPr>
              <a:t>TRACKER</a:t>
            </a:r>
            <a:endParaRPr lang="ru-RU" sz="1400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89" y="946660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89" y="6265770"/>
            <a:ext cx="872284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8" y="6578595"/>
            <a:ext cx="700257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21900" indent="-621900" defTabSz="913416">
              <a:tabLst>
                <a:tab pos="625139" algn="l"/>
              </a:tabLst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ИСТОЧНИК: источник</a:t>
            </a:r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55" y="1158119"/>
            <a:ext cx="4350892" cy="510219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4290"/>
              <a:r>
                <a:rPr lang="ru-RU" sz="1600" b="1" dirty="0" smtClean="0">
                  <a:solidFill>
                    <a:srgbClr val="000000"/>
                  </a:solidFill>
                  <a:latin typeface="Arial"/>
                  <a:cs typeface="+mn-cs"/>
                </a:rPr>
                <a:t>Title</a:t>
              </a:r>
            </a:p>
            <a:p>
              <a:pPr defTabSz="914290"/>
              <a:r>
                <a:rPr lang="ru-RU" sz="1600" dirty="0" smtClean="0">
                  <a:solidFill>
                    <a:srgbClr val="808080"/>
                  </a:solidFill>
                  <a:latin typeface="Arial"/>
                  <a:cs typeface="+mn-cs"/>
                </a:rPr>
                <a:t>Unit of measure</a:t>
              </a:r>
              <a:endParaRPr lang="ru-RU" sz="1600" dirty="0">
                <a:solidFill>
                  <a:srgbClr val="808080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85" tIns="93285" rIns="93285" bIns="93285" anchor="ctr"/>
          <a:lstStyle/>
          <a:p>
            <a:pPr defTabSz="914290">
              <a:defRPr/>
            </a:pPr>
            <a:endParaRPr lang="ru-RU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285" tIns="93285" rIns="93285" bIns="93285" anchor="ctr"/>
          <a:lstStyle/>
          <a:p>
            <a:pPr defTabSz="914290">
              <a:defRPr/>
            </a:pPr>
            <a:endParaRPr lang="ru-RU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78323" y="42453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82" y="119001"/>
            <a:ext cx="1022737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54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3416" rtl="0" eaLnBrk="1" fontAlgn="base" hangingPunct="1">
        <a:spcBef>
          <a:spcPct val="0"/>
        </a:spcBef>
        <a:spcAft>
          <a:spcPct val="0"/>
        </a:spcAft>
        <a:tabLst>
          <a:tab pos="364396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34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4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4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4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425" algn="l" defTabSz="9134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850" algn="l" defTabSz="9134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275" algn="l" defTabSz="9134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701" algn="l" defTabSz="91341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41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7583" indent="-195964" algn="l" defTabSz="9134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6425" indent="-267223" algn="l" defTabSz="9134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6760" indent="-158714" algn="l" defTabSz="9134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4937" indent="-132802" algn="l" defTabSz="9134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4937" indent="-132802" algn="l" defTabSz="9134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4937" indent="-132802" algn="l" defTabSz="9134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4937" indent="-132802" algn="l" defTabSz="9134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4937" indent="-132802" algn="l" defTabSz="91341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25" algn="l" defTabSz="932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850" algn="l" defTabSz="932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275" algn="l" defTabSz="932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701" algn="l" defTabSz="932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126" algn="l" defTabSz="932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551" algn="l" defTabSz="932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976" algn="l" defTabSz="932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401" algn="l" defTabSz="9328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fld id="{16CC8587-BAAD-4D84-B938-130480D73C6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255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fld id="{16CC8587-BAAD-4D84-B938-130480D73C6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926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09" name="think-cell Slide" r:id="rId21" imgW="360" imgH="360" progId="">
                  <p:embed/>
                </p:oleObj>
              </mc:Choice>
              <mc:Fallback>
                <p:oleObj name="think-cell Slide" r:id="rId2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>
            <a:off x="8084029" y="1979057"/>
            <a:ext cx="1977396" cy="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1632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8217329" y="4197037"/>
            <a:ext cx="1710799" cy="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1632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1482155" y="1990667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  <p:custDataLst>
              <p:tags r:id="rId10"/>
            </p:custDataLst>
          </p:nvPr>
        </p:nvSpPr>
        <p:spPr bwMode="auto">
          <a:xfrm>
            <a:off x="129182" y="301936"/>
            <a:ext cx="7945100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29183" y="27536"/>
            <a:ext cx="894706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28" dirty="0" smtClean="0">
                <a:solidFill>
                  <a:srgbClr val="808080"/>
                </a:solidFill>
                <a:latin typeface="Arial"/>
                <a:cs typeface="Arial"/>
              </a:rPr>
              <a:t>TRACKER</a:t>
            </a:r>
            <a:endParaRPr lang="ru-RU" sz="1428" dirty="0">
              <a:solidFill>
                <a:srgbClr val="808080"/>
              </a:solidFill>
              <a:latin typeface="Arial"/>
              <a:cs typeface="Arial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1488" y="946660"/>
            <a:ext cx="8794113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Arial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1489" y="6261112"/>
            <a:ext cx="8722840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1488" y="6578595"/>
            <a:ext cx="7002570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21975" indent="-621975" defTabSz="913526">
              <a:tabLst>
                <a:tab pos="625214" algn="l"/>
              </a:tabLst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Arial"/>
              </a:rPr>
              <a:t>ИСТОЧНИК: источник</a:t>
            </a:r>
            <a:endParaRPr lang="ru-RU" sz="102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5" name="ACET" hidden="1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1482155" y="1137061"/>
            <a:ext cx="4350892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632" b="1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Title</a:t>
              </a:r>
            </a:p>
            <a:p>
              <a:r>
                <a:rPr lang="ru-RU" sz="1632" dirty="0" smtClean="0">
                  <a:solidFill>
                    <a:srgbClr val="808080"/>
                  </a:solidFill>
                  <a:latin typeface="Arial" charset="0"/>
                  <a:cs typeface="Arial"/>
                </a:rPr>
                <a:t>Unit of measure</a:t>
              </a:r>
              <a:endParaRPr lang="ru-RU" sz="1632" dirty="0">
                <a:solidFill>
                  <a:srgbClr val="808080"/>
                </a:solidFill>
                <a:latin typeface="Arial" charset="0"/>
                <a:cs typeface="Arial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 userDrawn="1">
            <p:custDataLst>
              <p:tags r:id="rId16"/>
            </p:custDataLst>
          </p:nvPr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 userDrawn="1">
            <p:custDataLst>
              <p:tags r:id="rId17"/>
            </p:custDataLst>
          </p:nvPr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 userDrawn="1">
            <p:custDataLst>
              <p:tags r:id="rId1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168856" y="36759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 userDrawn="1">
            <p:custDataLst>
              <p:tags r:id="rId19"/>
            </p:custDataLst>
          </p:nvPr>
        </p:nvCxnSpPr>
        <p:spPr>
          <a:xfrm>
            <a:off x="8262681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29" name="Slide Number"/>
          <p:cNvSpPr txBox="1">
            <a:spLocks/>
          </p:cNvSpPr>
          <p:nvPr userDrawn="1">
            <p:custDataLst>
              <p:tags r:id="rId20"/>
            </p:custDataLst>
          </p:nvPr>
        </p:nvSpPr>
        <p:spPr>
          <a:xfrm>
            <a:off x="8719602" y="662880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1020" smtClean="0">
                <a:solidFill>
                  <a:srgbClr val="000000"/>
                </a:solidFill>
                <a:cs typeface="Arial"/>
              </a:rPr>
              <a:pPr/>
              <a:t>‹#›</a:t>
            </a:fld>
            <a:endParaRPr lang="en-US" sz="102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216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+mj-lt"/>
          <a:ea typeface="+mj-ea"/>
          <a:cs typeface="Arial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32">
          <a:solidFill>
            <a:schemeClr val="tx1"/>
          </a:solidFill>
          <a:latin typeface="+mn-lt"/>
          <a:ea typeface="+mn-ea"/>
          <a:cs typeface="Arial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>
          <a:solidFill>
            <a:schemeClr val="tx1"/>
          </a:solidFill>
          <a:latin typeface="+mn-lt"/>
          <a:cs typeface="Arial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  <a:cs typeface="Arial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>
          <a:solidFill>
            <a:schemeClr val="tx1"/>
          </a:solidFill>
          <a:latin typeface="+mn-lt"/>
          <a:cs typeface="Arial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  <a:cs typeface="Arial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305" name="think-cell Slide" r:id="rId21" imgW="360" imgH="360" progId="">
                  <p:embed/>
                </p:oleObj>
              </mc:Choice>
              <mc:Fallback>
                <p:oleObj name="think-cell Slide" r:id="rId2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>
            <a:off x="8084029" y="1979057"/>
            <a:ext cx="1977396" cy="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1632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8217329" y="4197037"/>
            <a:ext cx="1710799" cy="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1632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1482155" y="1990667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  <p:custDataLst>
              <p:tags r:id="rId10"/>
            </p:custDataLst>
          </p:nvPr>
        </p:nvSpPr>
        <p:spPr bwMode="auto">
          <a:xfrm>
            <a:off x="129182" y="301936"/>
            <a:ext cx="7945100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29183" y="27536"/>
            <a:ext cx="894706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28" dirty="0" smtClean="0">
                <a:solidFill>
                  <a:srgbClr val="808080"/>
                </a:solidFill>
                <a:latin typeface="Arial"/>
                <a:cs typeface="Arial"/>
              </a:rPr>
              <a:t>TRACKER</a:t>
            </a:r>
            <a:endParaRPr lang="ru-RU" sz="1428" dirty="0">
              <a:solidFill>
                <a:srgbClr val="808080"/>
              </a:solidFill>
              <a:latin typeface="Arial"/>
              <a:cs typeface="Arial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1488" y="946660"/>
            <a:ext cx="8794113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Arial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1489" y="6261112"/>
            <a:ext cx="8722840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1488" y="6578595"/>
            <a:ext cx="7002570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21975" indent="-621975" defTabSz="913526">
              <a:tabLst>
                <a:tab pos="625214" algn="l"/>
              </a:tabLst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Arial"/>
              </a:rPr>
              <a:t>ИСТОЧНИК: источник</a:t>
            </a:r>
            <a:endParaRPr lang="ru-RU" sz="102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5" name="ACET" hidden="1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1482155" y="1137061"/>
            <a:ext cx="4350892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632" b="1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Title</a:t>
              </a:r>
            </a:p>
            <a:p>
              <a:r>
                <a:rPr lang="ru-RU" sz="1632" dirty="0" smtClean="0">
                  <a:solidFill>
                    <a:srgbClr val="808080"/>
                  </a:solidFill>
                  <a:latin typeface="Arial" charset="0"/>
                  <a:cs typeface="Arial"/>
                </a:rPr>
                <a:t>Unit of measure</a:t>
              </a:r>
              <a:endParaRPr lang="ru-RU" sz="1632" dirty="0">
                <a:solidFill>
                  <a:srgbClr val="808080"/>
                </a:solidFill>
                <a:latin typeface="Arial" charset="0"/>
                <a:cs typeface="Arial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 userDrawn="1">
            <p:custDataLst>
              <p:tags r:id="rId16"/>
            </p:custDataLst>
          </p:nvPr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 userDrawn="1">
            <p:custDataLst>
              <p:tags r:id="rId17"/>
            </p:custDataLst>
          </p:nvPr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 userDrawn="1">
            <p:custDataLst>
              <p:tags r:id="rId1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168856" y="36759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 userDrawn="1">
            <p:custDataLst>
              <p:tags r:id="rId19"/>
            </p:custDataLst>
          </p:nvPr>
        </p:nvCxnSpPr>
        <p:spPr>
          <a:xfrm>
            <a:off x="8262681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29" name="Slide Number"/>
          <p:cNvSpPr txBox="1">
            <a:spLocks/>
          </p:cNvSpPr>
          <p:nvPr userDrawn="1">
            <p:custDataLst>
              <p:tags r:id="rId20"/>
            </p:custDataLst>
          </p:nvPr>
        </p:nvSpPr>
        <p:spPr>
          <a:xfrm>
            <a:off x="8719602" y="662880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1020" smtClean="0">
                <a:solidFill>
                  <a:srgbClr val="000000"/>
                </a:solidFill>
                <a:cs typeface="Arial"/>
              </a:rPr>
              <a:pPr/>
              <a:t>‹#›</a:t>
            </a:fld>
            <a:endParaRPr lang="en-US" sz="102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212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+mj-lt"/>
          <a:ea typeface="+mj-ea"/>
          <a:cs typeface="Arial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32">
          <a:solidFill>
            <a:schemeClr val="tx1"/>
          </a:solidFill>
          <a:latin typeface="+mn-lt"/>
          <a:ea typeface="+mn-ea"/>
          <a:cs typeface="Arial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>
          <a:solidFill>
            <a:schemeClr val="tx1"/>
          </a:solidFill>
          <a:latin typeface="+mn-lt"/>
          <a:cs typeface="Arial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  <a:cs typeface="Arial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>
          <a:solidFill>
            <a:schemeClr val="tx1"/>
          </a:solidFill>
          <a:latin typeface="+mn-lt"/>
          <a:cs typeface="Arial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  <a:cs typeface="Arial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68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116536" y="1980971"/>
            <a:ext cx="1912383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dirty="0" smtClean="0">
                <a:solidFill>
                  <a:srgbClr val="000000"/>
                </a:solidFill>
                <a:cs typeface="+mn-cs"/>
              </a:rPr>
              <a:t>Last Modified 25.04.2014 19:06 Russian Standard Time</a:t>
            </a:r>
            <a:endParaRPr lang="ru-RU" sz="16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223938" y="4198951"/>
            <a:ext cx="1697581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dirty="0" smtClean="0">
                <a:solidFill>
                  <a:srgbClr val="000000"/>
                </a:solidFill>
                <a:cs typeface="+mn-cs"/>
              </a:rPr>
              <a:t>Printed 24.04.2014 20:59 Russian Standard Time</a:t>
            </a:r>
            <a:endParaRPr lang="ru-RU" sz="1600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55" y="1990668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9182" y="301936"/>
            <a:ext cx="7945100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9184" y="27554"/>
            <a:ext cx="878217" cy="21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dirty="0" smtClean="0">
                <a:solidFill>
                  <a:srgbClr val="808080"/>
                </a:solidFill>
                <a:latin typeface="Arial"/>
                <a:cs typeface="+mn-cs"/>
              </a:rPr>
              <a:t>TRACKER</a:t>
            </a:r>
            <a:endParaRPr lang="ru-RU" sz="1400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89" y="946684"/>
            <a:ext cx="879411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89" y="6267402"/>
            <a:ext cx="8722840" cy="15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8" y="6578619"/>
            <a:ext cx="7002570" cy="15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20101" indent="-620101" defTabSz="910776">
              <a:tabLst>
                <a:tab pos="623339" algn="l"/>
              </a:tabLst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ИСТОЧНИК: источник</a:t>
            </a:r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55" y="1158141"/>
            <a:ext cx="4350892" cy="510219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600" b="1" dirty="0" smtClean="0">
                  <a:solidFill>
                    <a:srgbClr val="000000"/>
                  </a:solidFill>
                  <a:latin typeface="Arial" charset="0"/>
                  <a:cs typeface="+mn-cs"/>
                </a:rPr>
                <a:t>Title</a:t>
              </a:r>
            </a:p>
            <a:p>
              <a:r>
                <a:rPr lang="ru-RU" sz="1600" dirty="0" smtClean="0">
                  <a:solidFill>
                    <a:srgbClr val="808080"/>
                  </a:solidFill>
                  <a:latin typeface="Arial" charset="0"/>
                  <a:cs typeface="+mn-cs"/>
                </a:rPr>
                <a:t>Unit of measure</a:t>
              </a:r>
              <a:endParaRPr lang="ru-RU" sz="1600" dirty="0">
                <a:solidFill>
                  <a:srgbClr val="808080"/>
                </a:solidFill>
                <a:latin typeface="Arial" charset="0"/>
                <a:cs typeface="+mn-cs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 userDrawn="1"/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165" tIns="93022" rIns="91165" bIns="93022" anchor="ctr"/>
          <a:lstStyle/>
          <a:p>
            <a:pPr>
              <a:defRPr/>
            </a:pPr>
            <a:endParaRPr lang="ru-RU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 userDrawn="1"/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165" tIns="93022" rIns="91165" bIns="93022" anchor="ctr"/>
          <a:lstStyle/>
          <a:p>
            <a:pPr>
              <a:defRPr/>
            </a:pPr>
            <a:endParaRPr lang="ru-RU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78323" y="42453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201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3" r:id="rId5"/>
  </p:sldLayoutIdLst>
  <p:hf hdr="0" ftr="0" dt="0"/>
  <p:txStyles>
    <p:titleStyle>
      <a:lvl1pPr algn="l" defTabSz="910776" rtl="0" eaLnBrk="1" fontAlgn="base" hangingPunct="1">
        <a:spcBef>
          <a:spcPct val="0"/>
        </a:spcBef>
        <a:spcAft>
          <a:spcPct val="0"/>
        </a:spcAft>
        <a:tabLst>
          <a:tab pos="363349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5081"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0166"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5253"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0336"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7013" indent="-195404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5081" indent="-266455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4960" indent="-15825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5081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30166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95253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60336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25410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90509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55585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20668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401" name="think-cell Slide" r:id="rId21" imgW="360" imgH="360" progId="">
                  <p:embed/>
                </p:oleObj>
              </mc:Choice>
              <mc:Fallback>
                <p:oleObj name="think-cell Slide" r:id="rId2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>
            <a:off x="8084029" y="1979057"/>
            <a:ext cx="1977396" cy="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1632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8217329" y="4197037"/>
            <a:ext cx="1710799" cy="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1632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1482155" y="1990667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  <p:custDataLst>
              <p:tags r:id="rId10"/>
            </p:custDataLst>
          </p:nvPr>
        </p:nvSpPr>
        <p:spPr bwMode="auto">
          <a:xfrm>
            <a:off x="129182" y="301936"/>
            <a:ext cx="7945100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29183" y="27536"/>
            <a:ext cx="894706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28" dirty="0" smtClean="0">
                <a:solidFill>
                  <a:srgbClr val="808080"/>
                </a:solidFill>
                <a:latin typeface="Arial"/>
                <a:cs typeface="Arial"/>
              </a:rPr>
              <a:t>TRACKER</a:t>
            </a:r>
            <a:endParaRPr lang="ru-RU" sz="1428" dirty="0">
              <a:solidFill>
                <a:srgbClr val="808080"/>
              </a:solidFill>
              <a:latin typeface="Arial"/>
              <a:cs typeface="Arial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1488" y="946660"/>
            <a:ext cx="8794113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Arial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1489" y="6261112"/>
            <a:ext cx="8722840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1488" y="6578595"/>
            <a:ext cx="7002570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21975" indent="-621975" defTabSz="913526">
              <a:tabLst>
                <a:tab pos="625214" algn="l"/>
              </a:tabLst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Arial"/>
              </a:rPr>
              <a:t>ИСТОЧНИК: источник</a:t>
            </a:r>
            <a:endParaRPr lang="ru-RU" sz="102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5" name="ACET" hidden="1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1482155" y="1137061"/>
            <a:ext cx="4350892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632" b="1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Title</a:t>
              </a:r>
            </a:p>
            <a:p>
              <a:r>
                <a:rPr lang="ru-RU" sz="1632" dirty="0" smtClean="0">
                  <a:solidFill>
                    <a:srgbClr val="808080"/>
                  </a:solidFill>
                  <a:latin typeface="Arial" charset="0"/>
                  <a:cs typeface="Arial"/>
                </a:rPr>
                <a:t>Unit of measure</a:t>
              </a:r>
              <a:endParaRPr lang="ru-RU" sz="1632" dirty="0">
                <a:solidFill>
                  <a:srgbClr val="808080"/>
                </a:solidFill>
                <a:latin typeface="Arial" charset="0"/>
                <a:cs typeface="Arial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 userDrawn="1">
            <p:custDataLst>
              <p:tags r:id="rId16"/>
            </p:custDataLst>
          </p:nvPr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 userDrawn="1">
            <p:custDataLst>
              <p:tags r:id="rId17"/>
            </p:custDataLst>
          </p:nvPr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 userDrawn="1">
            <p:custDataLst>
              <p:tags r:id="rId1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168856" y="36759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 userDrawn="1">
            <p:custDataLst>
              <p:tags r:id="rId19"/>
            </p:custDataLst>
          </p:nvPr>
        </p:nvCxnSpPr>
        <p:spPr>
          <a:xfrm>
            <a:off x="8262681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29" name="Slide Number"/>
          <p:cNvSpPr txBox="1">
            <a:spLocks/>
          </p:cNvSpPr>
          <p:nvPr userDrawn="1">
            <p:custDataLst>
              <p:tags r:id="rId20"/>
            </p:custDataLst>
          </p:nvPr>
        </p:nvSpPr>
        <p:spPr>
          <a:xfrm>
            <a:off x="8719602" y="662880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1020" smtClean="0">
                <a:solidFill>
                  <a:srgbClr val="000000"/>
                </a:solidFill>
                <a:cs typeface="Arial"/>
              </a:rPr>
              <a:pPr/>
              <a:t>‹#›</a:t>
            </a:fld>
            <a:endParaRPr lang="en-US" sz="102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498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+mj-lt"/>
          <a:ea typeface="+mj-ea"/>
          <a:cs typeface="Arial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32">
          <a:solidFill>
            <a:schemeClr val="tx1"/>
          </a:solidFill>
          <a:latin typeface="+mn-lt"/>
          <a:ea typeface="+mn-ea"/>
          <a:cs typeface="Arial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>
          <a:solidFill>
            <a:schemeClr val="tx1"/>
          </a:solidFill>
          <a:latin typeface="+mn-lt"/>
          <a:cs typeface="Arial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  <a:cs typeface="Arial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>
          <a:solidFill>
            <a:schemeClr val="tx1"/>
          </a:solidFill>
          <a:latin typeface="+mn-lt"/>
          <a:cs typeface="Arial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  <a:cs typeface="Arial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97" name="think-cell Slide" r:id="rId21" imgW="360" imgH="360" progId="">
                  <p:embed/>
                </p:oleObj>
              </mc:Choice>
              <mc:Fallback>
                <p:oleObj name="think-cell Slide" r:id="rId2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>
            <a:off x="8084029" y="1979057"/>
            <a:ext cx="1977396" cy="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1632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8217329" y="4197037"/>
            <a:ext cx="1710799" cy="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1632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1482155" y="1990667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  <p:custDataLst>
              <p:tags r:id="rId10"/>
            </p:custDataLst>
          </p:nvPr>
        </p:nvSpPr>
        <p:spPr bwMode="auto">
          <a:xfrm>
            <a:off x="129182" y="301936"/>
            <a:ext cx="7945100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29183" y="27536"/>
            <a:ext cx="894706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28" dirty="0" smtClean="0">
                <a:solidFill>
                  <a:srgbClr val="808080"/>
                </a:solidFill>
                <a:latin typeface="Arial"/>
                <a:cs typeface="Arial"/>
              </a:rPr>
              <a:t>TRACKER</a:t>
            </a:r>
            <a:endParaRPr lang="ru-RU" sz="1428" dirty="0">
              <a:solidFill>
                <a:srgbClr val="808080"/>
              </a:solidFill>
              <a:latin typeface="Arial"/>
              <a:cs typeface="Arial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1488" y="946660"/>
            <a:ext cx="8794113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Arial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1489" y="6261112"/>
            <a:ext cx="8722840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1488" y="6578595"/>
            <a:ext cx="7002570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21975" indent="-621975" defTabSz="913526">
              <a:tabLst>
                <a:tab pos="625214" algn="l"/>
              </a:tabLst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Arial"/>
              </a:rPr>
              <a:t>ИСТОЧНИК: источник</a:t>
            </a:r>
            <a:endParaRPr lang="ru-RU" sz="102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5" name="ACET" hidden="1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1482155" y="1137061"/>
            <a:ext cx="4350892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632" b="1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Title</a:t>
              </a:r>
            </a:p>
            <a:p>
              <a:r>
                <a:rPr lang="ru-RU" sz="1632" dirty="0" smtClean="0">
                  <a:solidFill>
                    <a:srgbClr val="808080"/>
                  </a:solidFill>
                  <a:latin typeface="Arial" charset="0"/>
                  <a:cs typeface="Arial"/>
                </a:rPr>
                <a:t>Unit of measure</a:t>
              </a:r>
              <a:endParaRPr lang="ru-RU" sz="1632" dirty="0">
                <a:solidFill>
                  <a:srgbClr val="808080"/>
                </a:solidFill>
                <a:latin typeface="Arial" charset="0"/>
                <a:cs typeface="Arial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 userDrawn="1">
            <p:custDataLst>
              <p:tags r:id="rId16"/>
            </p:custDataLst>
          </p:nvPr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 userDrawn="1">
            <p:custDataLst>
              <p:tags r:id="rId17"/>
            </p:custDataLst>
          </p:nvPr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 userDrawn="1">
            <p:custDataLst>
              <p:tags r:id="rId1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168856" y="36759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 userDrawn="1">
            <p:custDataLst>
              <p:tags r:id="rId19"/>
            </p:custDataLst>
          </p:nvPr>
        </p:nvCxnSpPr>
        <p:spPr>
          <a:xfrm>
            <a:off x="8262681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29" name="Slide Number"/>
          <p:cNvSpPr txBox="1">
            <a:spLocks/>
          </p:cNvSpPr>
          <p:nvPr userDrawn="1">
            <p:custDataLst>
              <p:tags r:id="rId20"/>
            </p:custDataLst>
          </p:nvPr>
        </p:nvSpPr>
        <p:spPr>
          <a:xfrm>
            <a:off x="8719602" y="662880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1020" smtClean="0">
                <a:solidFill>
                  <a:srgbClr val="000000"/>
                </a:solidFill>
                <a:cs typeface="Arial"/>
              </a:rPr>
              <a:pPr/>
              <a:t>‹#›</a:t>
            </a:fld>
            <a:endParaRPr lang="en-US" sz="102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0731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+mj-lt"/>
          <a:ea typeface="+mj-ea"/>
          <a:cs typeface="Arial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32">
          <a:solidFill>
            <a:schemeClr val="tx1"/>
          </a:solidFill>
          <a:latin typeface="+mn-lt"/>
          <a:ea typeface="+mn-ea"/>
          <a:cs typeface="Arial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>
          <a:solidFill>
            <a:schemeClr val="tx1"/>
          </a:solidFill>
          <a:latin typeface="+mn-lt"/>
          <a:cs typeface="Arial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  <a:cs typeface="Arial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>
          <a:solidFill>
            <a:schemeClr val="tx1"/>
          </a:solidFill>
          <a:latin typeface="+mn-lt"/>
          <a:cs typeface="Arial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  <a:cs typeface="Arial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31" name="think-cell Slide" r:id="rId21" imgW="360" imgH="360" progId="">
                  <p:embed/>
                </p:oleObj>
              </mc:Choice>
              <mc:Fallback>
                <p:oleObj name="think-cell Slide" r:id="rId2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>
            <a:off x="8084029" y="1979057"/>
            <a:ext cx="1977396" cy="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1632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8217329" y="4197037"/>
            <a:ext cx="1710799" cy="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1632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1482155" y="1990667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  <p:custDataLst>
              <p:tags r:id="rId10"/>
            </p:custDataLst>
          </p:nvPr>
        </p:nvSpPr>
        <p:spPr bwMode="auto">
          <a:xfrm>
            <a:off x="129182" y="301936"/>
            <a:ext cx="7945100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29183" y="27536"/>
            <a:ext cx="894706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28" dirty="0" smtClean="0">
                <a:solidFill>
                  <a:srgbClr val="808080"/>
                </a:solidFill>
                <a:latin typeface="Arial"/>
                <a:cs typeface="Arial"/>
              </a:rPr>
              <a:t>TRACKER</a:t>
            </a:r>
            <a:endParaRPr lang="ru-RU" sz="1428" dirty="0">
              <a:solidFill>
                <a:srgbClr val="808080"/>
              </a:solidFill>
              <a:latin typeface="Arial"/>
              <a:cs typeface="Arial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1488" y="946660"/>
            <a:ext cx="8794113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Arial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1489" y="6261112"/>
            <a:ext cx="8722840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1488" y="6578595"/>
            <a:ext cx="7002570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21975" indent="-621975" defTabSz="913526">
              <a:tabLst>
                <a:tab pos="625214" algn="l"/>
              </a:tabLst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Arial"/>
              </a:rPr>
              <a:t>ИСТОЧНИК: источник</a:t>
            </a:r>
            <a:endParaRPr lang="ru-RU" sz="102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5" name="ACET" hidden="1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1482155" y="1137061"/>
            <a:ext cx="4350892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632" b="1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Title</a:t>
              </a:r>
            </a:p>
            <a:p>
              <a:r>
                <a:rPr lang="ru-RU" sz="1632" dirty="0" smtClean="0">
                  <a:solidFill>
                    <a:srgbClr val="808080"/>
                  </a:solidFill>
                  <a:latin typeface="Arial" charset="0"/>
                  <a:cs typeface="Arial"/>
                </a:rPr>
                <a:t>Unit of measure</a:t>
              </a:r>
              <a:endParaRPr lang="ru-RU" sz="1632" dirty="0">
                <a:solidFill>
                  <a:srgbClr val="808080"/>
                </a:solidFill>
                <a:latin typeface="Arial" charset="0"/>
                <a:cs typeface="Arial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 userDrawn="1">
            <p:custDataLst>
              <p:tags r:id="rId16"/>
            </p:custDataLst>
          </p:nvPr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 userDrawn="1">
            <p:custDataLst>
              <p:tags r:id="rId17"/>
            </p:custDataLst>
          </p:nvPr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 userDrawn="1">
            <p:custDataLst>
              <p:tags r:id="rId1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168856" y="36759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 userDrawn="1">
            <p:custDataLst>
              <p:tags r:id="rId19"/>
            </p:custDataLst>
          </p:nvPr>
        </p:nvCxnSpPr>
        <p:spPr>
          <a:xfrm>
            <a:off x="8262681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29" name="Slide Number"/>
          <p:cNvSpPr txBox="1">
            <a:spLocks/>
          </p:cNvSpPr>
          <p:nvPr userDrawn="1">
            <p:custDataLst>
              <p:tags r:id="rId20"/>
            </p:custDataLst>
          </p:nvPr>
        </p:nvSpPr>
        <p:spPr>
          <a:xfrm>
            <a:off x="8719602" y="662880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1020" smtClean="0">
                <a:solidFill>
                  <a:srgbClr val="000000"/>
                </a:solidFill>
                <a:cs typeface="Arial"/>
              </a:rPr>
              <a:pPr/>
              <a:t>‹#›</a:t>
            </a:fld>
            <a:endParaRPr lang="en-US" sz="102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097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1" r:id="rId3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+mj-lt"/>
          <a:ea typeface="+mj-ea"/>
          <a:cs typeface="Arial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32">
          <a:solidFill>
            <a:schemeClr val="tx1"/>
          </a:solidFill>
          <a:latin typeface="+mn-lt"/>
          <a:ea typeface="+mn-ea"/>
          <a:cs typeface="Arial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>
          <a:solidFill>
            <a:schemeClr val="tx1"/>
          </a:solidFill>
          <a:latin typeface="+mn-lt"/>
          <a:cs typeface="Arial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  <a:cs typeface="Arial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>
          <a:solidFill>
            <a:schemeClr val="tx1"/>
          </a:solidFill>
          <a:latin typeface="+mn-lt"/>
          <a:cs typeface="Arial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  <a:cs typeface="Arial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54" name="think-cell Slide" r:id="rId21" imgW="360" imgH="360" progId="">
                  <p:embed/>
                </p:oleObj>
              </mc:Choice>
              <mc:Fallback>
                <p:oleObj name="think-cell Slide" r:id="rId21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>
            <a:off x="8084029" y="1979057"/>
            <a:ext cx="1977396" cy="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1632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8217329" y="4197037"/>
            <a:ext cx="1710799" cy="9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12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1632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1482155" y="1990667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  <p:custDataLst>
              <p:tags r:id="rId10"/>
            </p:custDataLst>
          </p:nvPr>
        </p:nvSpPr>
        <p:spPr bwMode="auto">
          <a:xfrm>
            <a:off x="129182" y="301936"/>
            <a:ext cx="7945100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29183" y="27536"/>
            <a:ext cx="894706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28" dirty="0" smtClean="0">
                <a:solidFill>
                  <a:srgbClr val="808080"/>
                </a:solidFill>
                <a:latin typeface="Arial"/>
                <a:cs typeface="Arial"/>
              </a:rPr>
              <a:t>TRACKER</a:t>
            </a:r>
            <a:endParaRPr lang="ru-RU" sz="1428" dirty="0">
              <a:solidFill>
                <a:srgbClr val="808080"/>
              </a:solidFill>
              <a:latin typeface="Arial"/>
              <a:cs typeface="Arial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1488" y="946660"/>
            <a:ext cx="8794113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32" dirty="0" smtClean="0">
                <a:solidFill>
                  <a:srgbClr val="808080"/>
                </a:solidFill>
                <a:cs typeface="Arial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1489" y="6261112"/>
            <a:ext cx="8722840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1488" y="6578595"/>
            <a:ext cx="7002570" cy="16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21975" indent="-621975" defTabSz="913526">
              <a:tabLst>
                <a:tab pos="625214" algn="l"/>
              </a:tabLst>
            </a:pPr>
            <a:r>
              <a:rPr lang="ru-RU" sz="1020" dirty="0" smtClean="0">
                <a:solidFill>
                  <a:srgbClr val="000000"/>
                </a:solidFill>
                <a:latin typeface="Arial"/>
                <a:cs typeface="Arial"/>
              </a:rPr>
              <a:t>ИСТОЧНИК: источник</a:t>
            </a:r>
            <a:endParaRPr lang="ru-RU" sz="102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5" name="ACET" hidden="1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1482155" y="1137061"/>
            <a:ext cx="4350892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632" b="1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Title</a:t>
              </a:r>
            </a:p>
            <a:p>
              <a:r>
                <a:rPr lang="ru-RU" sz="1632" dirty="0" smtClean="0">
                  <a:solidFill>
                    <a:srgbClr val="808080"/>
                  </a:solidFill>
                  <a:latin typeface="Arial" charset="0"/>
                  <a:cs typeface="Arial"/>
                </a:rPr>
                <a:t>Unit of measure</a:t>
              </a:r>
              <a:endParaRPr lang="ru-RU" sz="1632" dirty="0">
                <a:solidFill>
                  <a:srgbClr val="808080"/>
                </a:solidFill>
                <a:latin typeface="Arial" charset="0"/>
                <a:cs typeface="Arial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 userDrawn="1">
            <p:custDataLst>
              <p:tags r:id="rId16"/>
            </p:custDataLst>
          </p:nvPr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 userDrawn="1">
            <p:custDataLst>
              <p:tags r:id="rId17"/>
            </p:custDataLst>
          </p:nvPr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 userDrawn="1">
            <p:custDataLst>
              <p:tags r:id="rId18"/>
            </p:custDataLst>
          </p:nvPr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168856" y="36759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 userDrawn="1">
            <p:custDataLst>
              <p:tags r:id="rId19"/>
            </p:custDataLst>
          </p:nvPr>
        </p:nvCxnSpPr>
        <p:spPr>
          <a:xfrm>
            <a:off x="8262681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29" name="Slide Number"/>
          <p:cNvSpPr txBox="1">
            <a:spLocks/>
          </p:cNvSpPr>
          <p:nvPr userDrawn="1">
            <p:custDataLst>
              <p:tags r:id="rId20"/>
            </p:custDataLst>
          </p:nvPr>
        </p:nvSpPr>
        <p:spPr>
          <a:xfrm>
            <a:off x="8719602" y="662880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1020" smtClean="0">
                <a:solidFill>
                  <a:srgbClr val="000000"/>
                </a:solidFill>
                <a:cs typeface="Arial"/>
              </a:rPr>
              <a:pPr/>
              <a:t>‹#›</a:t>
            </a:fld>
            <a:endParaRPr lang="en-US" sz="102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9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+mj-lt"/>
          <a:ea typeface="+mj-ea"/>
          <a:cs typeface="Arial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32">
          <a:solidFill>
            <a:schemeClr val="tx1"/>
          </a:solidFill>
          <a:latin typeface="+mn-lt"/>
          <a:ea typeface="+mn-ea"/>
          <a:cs typeface="Arial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>
          <a:solidFill>
            <a:schemeClr val="tx1"/>
          </a:solidFill>
          <a:latin typeface="+mn-lt"/>
          <a:cs typeface="Arial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  <a:cs typeface="Arial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>
          <a:solidFill>
            <a:schemeClr val="tx1"/>
          </a:solidFill>
          <a:latin typeface="+mn-lt"/>
          <a:cs typeface="Arial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  <a:cs typeface="Arial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18"/>
            </p:custDataLst>
          </p:nvPr>
        </p:nvGraphicFramePr>
        <p:xfrm>
          <a:off x="1630" y="1646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290" name="think-cell Slide" r:id="rId20" imgW="360" imgH="360" progId="">
                  <p:embed/>
                </p:oleObj>
              </mc:Choice>
              <mc:Fallback>
                <p:oleObj name="think-cell Slide" r:id="rId2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" y="1646"/>
                        <a:ext cx="1619" cy="1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40"/>
            <a:ext cx="8424862" cy="5148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"/>
            <a:ext cx="7632700" cy="962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765" y="106363"/>
            <a:ext cx="88741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"/>
          <p:cNvSpPr txBox="1">
            <a:spLocks/>
          </p:cNvSpPr>
          <p:nvPr userDrawn="1"/>
        </p:nvSpPr>
        <p:spPr>
          <a:xfrm>
            <a:off x="8719627" y="656644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1000" smtClean="0">
                <a:solidFill>
                  <a:srgbClr val="414142"/>
                </a:solidFill>
                <a:cs typeface="Arial"/>
              </a:rPr>
              <a:pPr/>
              <a:t>‹#›</a:t>
            </a:fld>
            <a:endParaRPr lang="en-US" sz="1000" dirty="0">
              <a:solidFill>
                <a:srgbClr val="41414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753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Arial" charset="0"/>
          <a:cs typeface="Arial" charset="0"/>
        </a:defRPr>
      </a:lvl5pPr>
      <a:lvl6pPr marL="455777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Arial" charset="0"/>
          <a:cs typeface="Arial" charset="0"/>
        </a:defRPr>
      </a:lvl6pPr>
      <a:lvl7pPr marL="911553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Arial" charset="0"/>
          <a:cs typeface="Arial" charset="0"/>
        </a:defRPr>
      </a:lvl7pPr>
      <a:lvl8pPr marL="1367337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Arial" charset="0"/>
          <a:cs typeface="Arial" charset="0"/>
        </a:defRPr>
      </a:lvl8pPr>
      <a:lvl9pPr marL="1823122" algn="l" rtl="0" eaLnBrk="1" fontAlgn="base" hangingPunct="1">
        <a:spcBef>
          <a:spcPct val="0"/>
        </a:spcBef>
        <a:spcAft>
          <a:spcPct val="0"/>
        </a:spcAft>
        <a:defRPr sz="21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414" indent="-180414" algn="l" rtl="0" eaLnBrk="1" fontAlgn="base" hangingPunct="1">
        <a:lnSpc>
          <a:spcPct val="110000"/>
        </a:lnSpc>
        <a:spcBef>
          <a:spcPct val="40000"/>
        </a:spcBef>
        <a:spcAft>
          <a:spcPct val="20000"/>
        </a:spcAft>
        <a:buBlip>
          <a:blip r:embed="rId23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59249" indent="-177249" algn="l" rtl="0" eaLnBrk="1" fontAlgn="base" hangingPunct="1">
        <a:lnSpc>
          <a:spcPct val="110000"/>
        </a:lnSpc>
        <a:spcBef>
          <a:spcPct val="0"/>
        </a:spcBef>
        <a:spcAft>
          <a:spcPct val="20000"/>
        </a:spcAft>
        <a:buBlip>
          <a:blip r:embed="rId24"/>
        </a:buBlip>
        <a:defRPr sz="1400">
          <a:solidFill>
            <a:schemeClr val="tx1"/>
          </a:solidFill>
          <a:latin typeface="+mn-lt"/>
          <a:cs typeface="+mn-cs"/>
        </a:defRPr>
      </a:lvl2pPr>
      <a:lvl3pPr marL="1158443" indent="-267459" algn="l" rtl="0" eaLnBrk="1" fontAlgn="base" hangingPunct="1">
        <a:spcBef>
          <a:spcPct val="0"/>
        </a:spcBef>
        <a:spcAft>
          <a:spcPct val="30000"/>
        </a:spcAft>
        <a:buBlip>
          <a:blip r:embed="rId24"/>
        </a:buBlip>
        <a:defRPr sz="2200">
          <a:solidFill>
            <a:schemeClr val="tx1"/>
          </a:solidFill>
          <a:latin typeface="+mn-lt"/>
          <a:cs typeface="+mn-cs"/>
        </a:defRPr>
      </a:lvl3pPr>
      <a:lvl4pPr marL="1660111" indent="-227888" algn="l" rtl="0" eaLnBrk="1" fontAlgn="base" hangingPunct="1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4pPr>
      <a:lvl5pPr marL="2066848" indent="-227888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5pPr>
      <a:lvl6pPr marL="2522628" indent="-227888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6pPr>
      <a:lvl7pPr marL="2978410" indent="-227888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7pPr>
      <a:lvl8pPr marL="3434194" indent="-227888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8pPr>
      <a:lvl9pPr marL="3889974" indent="-227888" algn="l" rtl="0" eaLnBrk="1" fontAlgn="base" hangingPunct="1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15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77" algn="l" defTabSz="9115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553" algn="l" defTabSz="9115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337" algn="l" defTabSz="9115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122" algn="l" defTabSz="9115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912" algn="l" defTabSz="9115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693" algn="l" defTabSz="9115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475" algn="l" defTabSz="9115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257" algn="l" defTabSz="91155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5" y="6448451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fld id="{16CC8587-BAAD-4D84-B938-130480D73C62}" type="slidenum">
              <a:rPr lang="ru-RU" altLang="ru-RU">
                <a:solidFill>
                  <a:srgbClr val="003274"/>
                </a:solidFill>
                <a:cs typeface="Arial"/>
              </a:rPr>
              <a:pPr/>
              <a:t>‹#›</a:t>
            </a:fld>
            <a:endParaRPr lang="ru-RU" altLang="ru-RU">
              <a:solidFill>
                <a:srgbClr val="003274"/>
              </a:solidFill>
              <a:cs typeface="Arial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40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7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5765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183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5777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1553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67337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3122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414" indent="-180414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59249" indent="-177249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58443" indent="-267459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0111" indent="-2278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66848" indent="-2278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22628" indent="-2278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8410" indent="-2278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34194" indent="-2278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9974" indent="-2278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1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77" algn="l" defTabSz="911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553" algn="l" defTabSz="911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337" algn="l" defTabSz="911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122" algn="l" defTabSz="911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912" algn="l" defTabSz="911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693" algn="l" defTabSz="911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475" algn="l" defTabSz="911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257" algn="l" defTabSz="9115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5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54" name="think-cell Slide" r:id="rId20" imgW="360" imgH="360" progId="">
                  <p:embed/>
                </p:oleObj>
              </mc:Choice>
              <mc:Fallback>
                <p:oleObj name="think-cell Slide" r:id="rId2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 rot="5400000">
            <a:off x="8116536" y="1980971"/>
            <a:ext cx="1912383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/>
              </a:rPr>
              <a:t>Last Modified 11.12.2013 16:15 Russian Standard Time</a:t>
            </a:r>
            <a:endParaRPr lang="ru-RU" sz="1600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>
            <a:off x="8245579" y="4198951"/>
            <a:ext cx="1654299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Arial"/>
              </a:rPr>
              <a:t>Printed 10.12.2013 1:07 Russian Standard Time</a:t>
            </a:r>
            <a:endParaRPr lang="ru-RU" sz="1600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  <p:custDataLst>
              <p:tags r:id="rId8"/>
            </p:custDataLst>
          </p:nvPr>
        </p:nvSpPr>
        <p:spPr bwMode="auto">
          <a:xfrm>
            <a:off x="1482155" y="1990668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  <p:custDataLst>
              <p:tags r:id="rId9"/>
            </p:custDataLst>
          </p:nvPr>
        </p:nvSpPr>
        <p:spPr bwMode="auto">
          <a:xfrm>
            <a:off x="129182" y="301936"/>
            <a:ext cx="7945100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9184" y="27554"/>
            <a:ext cx="878217" cy="21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400" dirty="0" smtClean="0">
                <a:solidFill>
                  <a:srgbClr val="808080"/>
                </a:solidFill>
                <a:latin typeface="Arial"/>
                <a:cs typeface="Arial"/>
              </a:rPr>
              <a:t>TRACKER</a:t>
            </a:r>
            <a:endParaRPr lang="ru-RU" sz="1400" dirty="0">
              <a:solidFill>
                <a:srgbClr val="808080"/>
              </a:solidFill>
              <a:latin typeface="Arial"/>
              <a:cs typeface="Arial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21489" y="946684"/>
            <a:ext cx="879411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 smtClean="0">
                <a:solidFill>
                  <a:srgbClr val="808080"/>
                </a:solidFill>
                <a:cs typeface="Arial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1489" y="6267402"/>
            <a:ext cx="8722840" cy="15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21488" y="6578619"/>
            <a:ext cx="7002570" cy="153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20101" indent="-620101" defTabSz="910776">
              <a:tabLst>
                <a:tab pos="623339" algn="l"/>
              </a:tabLst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Arial"/>
              </a:rPr>
              <a:t>ИСТОЧНИК: источник</a:t>
            </a:r>
            <a:endParaRPr lang="ru-RU" sz="1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5" name="ACET" hidden="1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1482155" y="1158141"/>
            <a:ext cx="4350892" cy="510219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1600" b="1" dirty="0" smtClean="0">
                  <a:solidFill>
                    <a:srgbClr val="000000"/>
                  </a:solidFill>
                  <a:latin typeface="Arial" charset="0"/>
                  <a:cs typeface="Arial"/>
                </a:rPr>
                <a:t>Title</a:t>
              </a:r>
            </a:p>
            <a:p>
              <a:r>
                <a:rPr lang="ru-RU" sz="1600" dirty="0" smtClean="0">
                  <a:solidFill>
                    <a:srgbClr val="808080"/>
                  </a:solidFill>
                  <a:latin typeface="Arial" charset="0"/>
                  <a:cs typeface="Arial"/>
                </a:rPr>
                <a:t>Unit of measure</a:t>
              </a:r>
              <a:endParaRPr lang="ru-RU" sz="1600" dirty="0">
                <a:solidFill>
                  <a:srgbClr val="808080"/>
                </a:solidFill>
                <a:latin typeface="Arial" charset="0"/>
                <a:cs typeface="Arial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 userDrawn="1">
            <p:custDataLst>
              <p:tags r:id="rId15"/>
            </p:custDataLst>
          </p:nvPr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165" tIns="93022" rIns="91165" bIns="93022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 userDrawn="1">
            <p:custDataLst>
              <p:tags r:id="rId16"/>
            </p:custDataLst>
          </p:nvPr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1165" tIns="93022" rIns="91165" bIns="93022" anchor="ctr"/>
          <a:lstStyle/>
          <a:p>
            <a:pPr>
              <a:defRPr/>
            </a:pPr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 userDrawn="1">
            <p:custDataLst>
              <p:tags r:id="rId1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168856" y="36759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 userDrawn="1">
            <p:custDataLst>
              <p:tags r:id="rId18"/>
            </p:custDataLst>
          </p:nvPr>
        </p:nvCxnSpPr>
        <p:spPr>
          <a:xfrm>
            <a:off x="8262681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29" name="Slide Number"/>
          <p:cNvSpPr txBox="1">
            <a:spLocks/>
          </p:cNvSpPr>
          <p:nvPr userDrawn="1">
            <p:custDataLst>
              <p:tags r:id="rId19"/>
            </p:custDataLst>
          </p:nvPr>
        </p:nvSpPr>
        <p:spPr>
          <a:xfrm>
            <a:off x="8719627" y="6628806"/>
            <a:ext cx="21300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z="1000" smtClean="0">
                <a:solidFill>
                  <a:srgbClr val="000000"/>
                </a:solidFill>
                <a:cs typeface="Arial"/>
              </a:rPr>
              <a:pPr/>
              <a:t>‹#›</a:t>
            </a:fld>
            <a:endParaRPr lang="en-US" sz="10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59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</p:sldLayoutIdLst>
  <p:hf hdr="0" ftr="0" dt="0"/>
  <p:txStyles>
    <p:titleStyle>
      <a:lvl1pPr algn="l" defTabSz="910776" rtl="0" eaLnBrk="1" fontAlgn="base" hangingPunct="1">
        <a:spcBef>
          <a:spcPct val="0"/>
        </a:spcBef>
        <a:spcAft>
          <a:spcPct val="0"/>
        </a:spcAft>
        <a:tabLst>
          <a:tab pos="363349" algn="l"/>
        </a:tabLst>
        <a:defRPr sz="1900" b="1">
          <a:solidFill>
            <a:schemeClr val="tx2"/>
          </a:solidFill>
          <a:latin typeface="+mj-lt"/>
          <a:ea typeface="+mj-ea"/>
          <a:cs typeface="Arial"/>
        </a:defRPr>
      </a:lvl1pPr>
      <a:lvl2pPr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5081"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0166"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5253"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0336" algn="l" defTabSz="91077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Arial"/>
        </a:defRPr>
      </a:lvl1pPr>
      <a:lvl2pPr marL="197013" indent="-195404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  <a:cs typeface="Arial"/>
        </a:defRPr>
      </a:lvl2pPr>
      <a:lvl3pPr marL="465081" indent="-266455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  <a:cs typeface="Arial"/>
        </a:defRPr>
      </a:lvl3pPr>
      <a:lvl4pPr marL="624960" indent="-15825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  <a:cs typeface="Arial"/>
        </a:defRPr>
      </a:lvl4pPr>
      <a:lvl5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  <a:cs typeface="Arial"/>
        </a:defRPr>
      </a:lvl5pPr>
      <a:lvl6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2736" indent="-132418" algn="l" defTabSz="91077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65081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30166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95253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60336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25410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90509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55585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20668" algn="l" defTabSz="9301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0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024388" y="1980973"/>
            <a:ext cx="20967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+mn-cs"/>
              </a:rPr>
              <a:t>Last Modified 12.9.2014 2:19 PM Russia TZ 2 Standard Time</a:t>
            </a:r>
            <a:endParaRPr lang="ru-RU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131805" y="4198953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600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57" y="1990668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7002" y="337152"/>
            <a:ext cx="6817285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56996" y="27536"/>
            <a:ext cx="8767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1456"/>
            <a:r>
              <a:rPr lang="ru-RU" sz="1400" dirty="0" smtClean="0">
                <a:solidFill>
                  <a:srgbClr val="808080"/>
                </a:solidFill>
                <a:latin typeface="Arial"/>
                <a:cs typeface="+mn-cs"/>
              </a:rPr>
              <a:t>TRACKER</a:t>
            </a:r>
            <a:endParaRPr lang="ru-RU" sz="1400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91" y="946660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89" y="6265770"/>
            <a:ext cx="872284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8" y="6578595"/>
            <a:ext cx="700257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19971" indent="-619971" defTabSz="910586">
              <a:tabLst>
                <a:tab pos="623207" algn="l"/>
              </a:tabLst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ИСТОЧНИК: источник</a:t>
            </a:r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58" y="1158143"/>
            <a:ext cx="4350892" cy="510219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1456"/>
              <a:r>
                <a:rPr lang="ru-RU" sz="1600" b="1" dirty="0" smtClean="0">
                  <a:solidFill>
                    <a:srgbClr val="000000"/>
                  </a:solidFill>
                  <a:latin typeface="Arial"/>
                  <a:cs typeface="+mn-cs"/>
                </a:rPr>
                <a:t>Title</a:t>
              </a:r>
            </a:p>
            <a:p>
              <a:pPr defTabSz="911456"/>
              <a:r>
                <a:rPr lang="ru-RU" sz="1600" dirty="0" smtClean="0">
                  <a:solidFill>
                    <a:srgbClr val="808080"/>
                  </a:solidFill>
                  <a:latin typeface="Arial"/>
                  <a:cs typeface="+mn-cs"/>
                </a:rPr>
                <a:t>Unit of measure</a:t>
              </a:r>
              <a:endParaRPr lang="ru-RU" sz="1600" dirty="0">
                <a:solidFill>
                  <a:srgbClr val="808080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001" tIns="93001" rIns="93001" bIns="93001" anchor="ctr"/>
          <a:lstStyle/>
          <a:p>
            <a:pPr defTabSz="911456">
              <a:defRPr/>
            </a:pPr>
            <a:endParaRPr lang="ru-RU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001" tIns="93001" rIns="93001" bIns="93001" anchor="ctr"/>
          <a:lstStyle/>
          <a:p>
            <a:pPr defTabSz="911456">
              <a:defRPr/>
            </a:pPr>
            <a:endParaRPr lang="ru-RU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78323" y="42453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82" y="119001"/>
            <a:ext cx="1022737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82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0586" rtl="0" eaLnBrk="1" fontAlgn="base" hangingPunct="1">
        <a:spcBef>
          <a:spcPct val="0"/>
        </a:spcBef>
        <a:spcAft>
          <a:spcPct val="0"/>
        </a:spcAft>
        <a:tabLst>
          <a:tab pos="363271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4981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29968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4958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59942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6971" indent="-195362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4981" indent="-266398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4827" indent="-158225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4981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9968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4958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9942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24922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89914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54894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19879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8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4" name="think-cell Slide" r:id="rId9" imgW="270" imgH="270" progId="TCLayout.ActiveDocument.1">
                  <p:embed/>
                </p:oleObj>
              </mc:Choice>
              <mc:Fallback>
                <p:oleObj name="think-cell Slide" r:id="rId9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024388" y="1980973"/>
            <a:ext cx="20967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+mn-cs"/>
              </a:rPr>
              <a:t>Last Modified 12.9.2014 2:19 PM Russia TZ 2 Standard Time</a:t>
            </a:r>
            <a:endParaRPr lang="ru-RU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131805" y="4198953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600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57" y="1990668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7002" y="337152"/>
            <a:ext cx="6817285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56996" y="27536"/>
            <a:ext cx="8767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1456"/>
            <a:r>
              <a:rPr lang="ru-RU" sz="1400" dirty="0" smtClean="0">
                <a:solidFill>
                  <a:srgbClr val="808080"/>
                </a:solidFill>
                <a:latin typeface="Arial"/>
                <a:cs typeface="+mn-cs"/>
              </a:rPr>
              <a:t>TRACKER</a:t>
            </a:r>
            <a:endParaRPr lang="ru-RU" sz="1400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91" y="946660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89" y="6265770"/>
            <a:ext cx="872284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8" y="6578595"/>
            <a:ext cx="700257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19971" indent="-619971" defTabSz="910586">
              <a:tabLst>
                <a:tab pos="623207" algn="l"/>
              </a:tabLst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ИСТОЧНИК: источник</a:t>
            </a:r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58" y="1158143"/>
            <a:ext cx="4350892" cy="510219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1456"/>
              <a:r>
                <a:rPr lang="ru-RU" sz="1600" b="1" dirty="0" smtClean="0">
                  <a:solidFill>
                    <a:srgbClr val="000000"/>
                  </a:solidFill>
                  <a:latin typeface="Arial"/>
                  <a:cs typeface="+mn-cs"/>
                </a:rPr>
                <a:t>Title</a:t>
              </a:r>
            </a:p>
            <a:p>
              <a:pPr defTabSz="911456"/>
              <a:r>
                <a:rPr lang="ru-RU" sz="1600" dirty="0" smtClean="0">
                  <a:solidFill>
                    <a:srgbClr val="808080"/>
                  </a:solidFill>
                  <a:latin typeface="Arial"/>
                  <a:cs typeface="+mn-cs"/>
                </a:rPr>
                <a:t>Unit of measure</a:t>
              </a:r>
              <a:endParaRPr lang="ru-RU" sz="1600" dirty="0">
                <a:solidFill>
                  <a:srgbClr val="808080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001" tIns="93001" rIns="93001" bIns="93001" anchor="ctr"/>
          <a:lstStyle/>
          <a:p>
            <a:pPr defTabSz="911456">
              <a:defRPr/>
            </a:pPr>
            <a:endParaRPr lang="ru-RU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001" tIns="93001" rIns="93001" bIns="93001" anchor="ctr"/>
          <a:lstStyle/>
          <a:p>
            <a:pPr defTabSz="911456">
              <a:defRPr/>
            </a:pPr>
            <a:endParaRPr lang="ru-RU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78323" y="42453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82" y="119001"/>
            <a:ext cx="1022737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62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0586" rtl="0" eaLnBrk="1" fontAlgn="base" hangingPunct="1">
        <a:spcBef>
          <a:spcPct val="0"/>
        </a:spcBef>
        <a:spcAft>
          <a:spcPct val="0"/>
        </a:spcAft>
        <a:tabLst>
          <a:tab pos="363271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4981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29968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4958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59942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6971" indent="-195362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4981" indent="-266398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4827" indent="-158225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4981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9968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4958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9942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24922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89914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54894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19879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8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024388" y="1980973"/>
            <a:ext cx="20967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+mn-cs"/>
              </a:rPr>
              <a:t>Last Modified 12.9.2014 2:19 PM Russia TZ 2 Standard Time</a:t>
            </a:r>
            <a:endParaRPr lang="ru-RU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131805" y="4198953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600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57" y="1990668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7002" y="337152"/>
            <a:ext cx="6817285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56996" y="27536"/>
            <a:ext cx="8767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1456"/>
            <a:r>
              <a:rPr lang="ru-RU" sz="1400" dirty="0" smtClean="0">
                <a:solidFill>
                  <a:srgbClr val="808080"/>
                </a:solidFill>
                <a:latin typeface="Arial"/>
                <a:cs typeface="+mn-cs"/>
              </a:rPr>
              <a:t>TRACKER</a:t>
            </a:r>
            <a:endParaRPr lang="ru-RU" sz="1400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91" y="946660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89" y="6265770"/>
            <a:ext cx="872284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8" y="6578595"/>
            <a:ext cx="700257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19971" indent="-619971" defTabSz="910586">
              <a:tabLst>
                <a:tab pos="623207" algn="l"/>
              </a:tabLst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ИСТОЧНИК: источник</a:t>
            </a:r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58" y="1158143"/>
            <a:ext cx="4350892" cy="510219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1456"/>
              <a:r>
                <a:rPr lang="ru-RU" sz="1600" b="1" dirty="0" smtClean="0">
                  <a:solidFill>
                    <a:srgbClr val="000000"/>
                  </a:solidFill>
                  <a:latin typeface="Arial"/>
                  <a:cs typeface="+mn-cs"/>
                </a:rPr>
                <a:t>Title</a:t>
              </a:r>
            </a:p>
            <a:p>
              <a:pPr defTabSz="911456"/>
              <a:r>
                <a:rPr lang="ru-RU" sz="1600" dirty="0" smtClean="0">
                  <a:solidFill>
                    <a:srgbClr val="808080"/>
                  </a:solidFill>
                  <a:latin typeface="Arial"/>
                  <a:cs typeface="+mn-cs"/>
                </a:rPr>
                <a:t>Unit of measure</a:t>
              </a:r>
              <a:endParaRPr lang="ru-RU" sz="1600" dirty="0">
                <a:solidFill>
                  <a:srgbClr val="808080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001" tIns="93001" rIns="93001" bIns="93001" anchor="ctr"/>
          <a:lstStyle/>
          <a:p>
            <a:pPr defTabSz="911456">
              <a:defRPr/>
            </a:pPr>
            <a:endParaRPr lang="ru-RU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001" tIns="93001" rIns="93001" bIns="93001" anchor="ctr"/>
          <a:lstStyle/>
          <a:p>
            <a:pPr defTabSz="911456">
              <a:defRPr/>
            </a:pPr>
            <a:endParaRPr lang="ru-RU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78323" y="42453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82" y="119001"/>
            <a:ext cx="1022737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78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2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0586" rtl="0" eaLnBrk="1" fontAlgn="base" hangingPunct="1">
        <a:spcBef>
          <a:spcPct val="0"/>
        </a:spcBef>
        <a:spcAft>
          <a:spcPct val="0"/>
        </a:spcAft>
        <a:tabLst>
          <a:tab pos="363271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4981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29968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4958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59942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6971" indent="-195362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4981" indent="-266398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4827" indent="-158225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4981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9968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4958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9942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24922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89914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54894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19879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  <p:extLst/>
          </p:nvPr>
        </p:nvGraphicFramePr>
        <p:xfrm>
          <a:off x="0" y="0"/>
          <a:ext cx="161984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62" name="think-cell Slide" r:id="rId8" imgW="270" imgH="270" progId="TCLayout.ActiveDocument.1">
                  <p:embed/>
                </p:oleObj>
              </mc:Choice>
              <mc:Fallback>
                <p:oleObj name="think-cell Slide" r:id="rId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024388" y="1980973"/>
            <a:ext cx="2096728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600" smtClean="0">
                <a:solidFill>
                  <a:srgbClr val="000000"/>
                </a:solidFill>
                <a:cs typeface="+mn-cs"/>
              </a:rPr>
              <a:t>Last Modified 12.9.2014 2:19 PM Russia TZ 2 Standard Time</a:t>
            </a:r>
            <a:endParaRPr lang="ru-RU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131805" y="4198953"/>
            <a:ext cx="18819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1456" eaLnBrk="1" hangingPunct="1">
              <a:defRPr/>
            </a:pPr>
            <a:r>
              <a:rPr lang="en-US" sz="600" dirty="0" smtClean="0">
                <a:solidFill>
                  <a:srgbClr val="000000"/>
                </a:solidFill>
                <a:cs typeface="+mn-cs"/>
              </a:rPr>
              <a:t>Printed 12.5.2014 2:43 AM Russia TZ 2 Standard Time</a:t>
            </a:r>
            <a:endParaRPr lang="ru-RU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2157" y="1990668"/>
            <a:ext cx="4389768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57002" y="337152"/>
            <a:ext cx="6817285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56996" y="27536"/>
            <a:ext cx="876714" cy="21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911456"/>
            <a:r>
              <a:rPr lang="ru-RU" sz="1400" dirty="0" smtClean="0">
                <a:solidFill>
                  <a:srgbClr val="808080"/>
                </a:solidFill>
                <a:latin typeface="Arial"/>
                <a:cs typeface="+mn-cs"/>
              </a:rPr>
              <a:t>TRACKER</a:t>
            </a:r>
            <a:endParaRPr lang="ru-RU" sz="1400" dirty="0">
              <a:solidFill>
                <a:srgbClr val="808080"/>
              </a:solidFill>
              <a:latin typeface="Arial"/>
              <a:cs typeface="+mn-cs"/>
            </a:endParaRP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1491" y="946660"/>
            <a:ext cx="8794113" cy="25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600" dirty="0" smtClean="0">
                <a:solidFill>
                  <a:srgbClr val="808080"/>
                </a:solidFill>
                <a:cs typeface="+mn-cs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/>
        </p:nvSpPr>
        <p:spPr bwMode="auto">
          <a:xfrm>
            <a:off x="121489" y="6265770"/>
            <a:ext cx="872284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/>
        </p:nvSpPr>
        <p:spPr bwMode="auto">
          <a:xfrm>
            <a:off x="121488" y="6578595"/>
            <a:ext cx="7002570" cy="155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t" anchorCtr="0">
            <a:spAutoFit/>
          </a:bodyPr>
          <a:lstStyle/>
          <a:p>
            <a:pPr marL="619971" indent="-619971" defTabSz="910586">
              <a:tabLst>
                <a:tab pos="623207" algn="l"/>
              </a:tabLst>
            </a:pPr>
            <a:r>
              <a:rPr lang="ru-RU" sz="1000" dirty="0" smtClean="0">
                <a:solidFill>
                  <a:srgbClr val="000000"/>
                </a:solidFill>
                <a:latin typeface="Arial"/>
                <a:cs typeface="+mn-cs"/>
              </a:rPr>
              <a:t>ИСТОЧНИК: источник</a:t>
            </a:r>
            <a:endParaRPr lang="ru-RU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482158" y="1158143"/>
            <a:ext cx="4350892" cy="510219"/>
            <a:chOff x="915" y="715"/>
            <a:chExt cx="2686" cy="315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15"/>
              <a:ext cx="2686" cy="315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911456"/>
              <a:r>
                <a:rPr lang="ru-RU" sz="1600" b="1" dirty="0" smtClean="0">
                  <a:solidFill>
                    <a:srgbClr val="000000"/>
                  </a:solidFill>
                  <a:latin typeface="Arial"/>
                  <a:cs typeface="+mn-cs"/>
                </a:rPr>
                <a:t>Title</a:t>
              </a:r>
            </a:p>
            <a:p>
              <a:pPr defTabSz="911456"/>
              <a:r>
                <a:rPr lang="ru-RU" sz="1600" dirty="0" smtClean="0">
                  <a:solidFill>
                    <a:srgbClr val="808080"/>
                  </a:solidFill>
                  <a:latin typeface="Arial"/>
                  <a:cs typeface="+mn-cs"/>
                </a:rPr>
                <a:t>Unit of measure</a:t>
              </a:r>
              <a:endParaRPr lang="ru-RU" sz="1600" dirty="0">
                <a:solidFill>
                  <a:srgbClr val="808080"/>
                </a:solidFill>
                <a:latin typeface="Arial"/>
                <a:cs typeface="+mn-cs"/>
              </a:endParaRPr>
            </a:p>
          </p:txBody>
        </p:sp>
      </p:grp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121488" y="6454684"/>
            <a:ext cx="8891762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001" tIns="93001" rIns="93001" bIns="93001" anchor="ctr"/>
          <a:lstStyle/>
          <a:p>
            <a:pPr defTabSz="911456">
              <a:defRPr/>
            </a:pPr>
            <a:endParaRPr lang="ru-RU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129182" y="902198"/>
            <a:ext cx="8885636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lIns="93001" tIns="93001" rIns="93001" bIns="93001" anchor="ctr"/>
          <a:lstStyle/>
          <a:p>
            <a:pPr defTabSz="911456">
              <a:defRPr/>
            </a:pPr>
            <a:endParaRPr lang="ru-RU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18" name="navigation8" descr="ujkm,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78323" y="42453"/>
            <a:ext cx="905490" cy="80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82" y="119001"/>
            <a:ext cx="1022737" cy="73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68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8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0586" rtl="0" eaLnBrk="1" fontAlgn="base" hangingPunct="1">
        <a:spcBef>
          <a:spcPct val="0"/>
        </a:spcBef>
        <a:spcAft>
          <a:spcPct val="0"/>
        </a:spcAft>
        <a:tabLst>
          <a:tab pos="363271" algn="l"/>
        </a:tabLst>
        <a:defRPr sz="19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4981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29968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4958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59942" algn="l" defTabSz="91058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196971" indent="-195362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00">
          <a:solidFill>
            <a:schemeClr val="tx1"/>
          </a:solidFill>
          <a:latin typeface="+mn-lt"/>
        </a:defRPr>
      </a:lvl2pPr>
      <a:lvl3pPr marL="464981" indent="-266398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</a:defRPr>
      </a:lvl3pPr>
      <a:lvl4pPr marL="624827" indent="-158225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00">
          <a:solidFill>
            <a:schemeClr val="tx1"/>
          </a:solidFill>
          <a:latin typeface="+mn-lt"/>
        </a:defRPr>
      </a:lvl4pPr>
      <a:lvl5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5pPr>
      <a:lvl6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6pPr>
      <a:lvl7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7pPr>
      <a:lvl8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8pPr>
      <a:lvl9pPr marL="762574" indent="-132390" algn="l" defTabSz="91058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4981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9968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4958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9942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24922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89914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54894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19879" algn="l" defTabSz="9299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043608" y="404664"/>
            <a:ext cx="748883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ru-RU" altLang="ru-RU" sz="4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лучших поликлиник</a:t>
            </a:r>
            <a:endParaRPr lang="ru-RU" altLang="ru-RU" sz="4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485" y="2276872"/>
            <a:ext cx="5309013" cy="353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109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b="0" dirty="0"/>
              <a:t>Отделение специализированной медицинской помощи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10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4690" name="Picture 2" descr="http://medudp.ru/images/departments/previews/%D0%A5%D0%BE%D0%BB%D0%BB%20%D1%81%D0%BF%D0%B5%D1%86%D0%B8%D0%B0%D0%BB%D0%B8%D1%86%D0%B8%D1%80%D0%BE%D0%B2%D0%B0%D0%BD%D0%BD%D0%BE%D0%B3%D0%BE%20%D0%BE%D1%82%D0%B4%D0%B5%D0%BB%D0%B5%D0%BD%D0%B8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1890"/>
            <a:ext cx="8064896" cy="536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81922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b="0" dirty="0"/>
              <a:t>Акушерско-гинекологическое отделение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11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714" name="Picture 2" descr="http://medudp.ru/images/departments/previews/%D0%A5%D0%BE%D0%BB%D0%BB%20%D0%B0%D0%BA%D1%83%D1%88%D0%B5%D1%80%D1%81%D0%BA%D0%BE-%D0%B3%D0%B8%D0%BD%D0%B5%D0%BA%D0%BE%D0%BB%D0%BE%D0%B3%D0%B8%D1%87%D0%B5%D1%81%D0%BA%D0%BE%D0%B3%D0%BE%20%D0%BE%D1%82%D0%B4%D0%B5%D0%BB%D0%B5%D0%BD%D0%B8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8" y="836712"/>
            <a:ext cx="8622704" cy="51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20552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b="0" dirty="0"/>
              <a:t>Отделение медицинской реабилитации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12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740" name="Picture 4" descr="http://medudp.ru/images/departments/previews/%D0%A5%D0%BE%D0%BB%D0%BB%20%D1%84%D0%B8%D0%B7%D0%B8%D0%BE%D1%82%D0%B5%D1%80%D0%B0%D0%BF%D0%B5%D0%B2%D1%82%D0%B8%D1%87%D0%B5%D1%81%D0%BA%D0%BE%D0%B3%D0%BE%20%D0%BE%D1%82%D0%B4%D0%B5%D0%BB%D0%B5%D0%BD%D0%B8%D1%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64931"/>
            <a:ext cx="8008243" cy="532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78276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b="0" dirty="0"/>
              <a:t>Отделение медицинской </a:t>
            </a:r>
            <a:r>
              <a:rPr lang="ru-RU" sz="2400" b="0" dirty="0" smtClean="0"/>
              <a:t>профилактики</a:t>
            </a:r>
            <a:endParaRPr lang="ru-RU" sz="24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13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5976" y="3400983"/>
            <a:ext cx="3499022" cy="2403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00983"/>
            <a:ext cx="3499022" cy="2403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3499022" cy="24661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36712"/>
            <a:ext cx="3499022" cy="24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57413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dirty="0"/>
              <a:t>Процедурный кабинет</a:t>
            </a:r>
            <a:endParaRPr lang="ru-RU" sz="24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14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orenklassika.ru/userfiles/editor/large/49_img_6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43239"/>
            <a:ext cx="4104456" cy="2736304"/>
          </a:xfrm>
          <a:prstGeom prst="rect">
            <a:avLst/>
          </a:prstGeom>
          <a:noFill/>
        </p:spPr>
      </p:pic>
      <p:pic>
        <p:nvPicPr>
          <p:cNvPr id="12" name="Picture 10" descr="http://mczdravica.ru/prozedur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8100" y="879243"/>
            <a:ext cx="3976561" cy="2664296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832" y="3742452"/>
            <a:ext cx="3864628" cy="24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0060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dirty="0" smtClean="0"/>
              <a:t>Кабинет врача</a:t>
            </a:r>
            <a:endParaRPr lang="ru-RU" sz="24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15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7950" y="1553010"/>
            <a:ext cx="5163629" cy="3872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309" y="907556"/>
            <a:ext cx="4898095" cy="367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9759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dirty="0" smtClean="0"/>
              <a:t>Входная группа детской поликлиники</a:t>
            </a:r>
            <a:endParaRPr lang="ru-RU" sz="18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16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58040"/>
            <a:ext cx="4881191" cy="325412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91" y="3147170"/>
            <a:ext cx="4498781" cy="299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1898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dirty="0" smtClean="0"/>
              <a:t>Входная группа детской поликлиники</a:t>
            </a:r>
            <a:endParaRPr lang="ru-RU" sz="18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17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46" y="2604906"/>
            <a:ext cx="5004048" cy="37530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17007"/>
            <a:ext cx="4788024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0856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dirty="0" smtClean="0"/>
              <a:t>Колясочная</a:t>
            </a:r>
            <a:endParaRPr lang="ru-RU" sz="18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18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30" y="1370165"/>
            <a:ext cx="7164288" cy="47761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5" y="981890"/>
            <a:ext cx="4788024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7520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dirty="0" smtClean="0"/>
              <a:t>Регистратура детской поликлиники</a:t>
            </a:r>
            <a:endParaRPr lang="ru-RU" sz="18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19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49" y="3462759"/>
            <a:ext cx="4366984" cy="2899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100" y="836712"/>
            <a:ext cx="4441212" cy="2949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1" y="3462759"/>
            <a:ext cx="4386820" cy="2924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910188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dirty="0" smtClean="0"/>
              <a:t>Регистратура</a:t>
            </a:r>
            <a:endParaRPr lang="ru-RU" sz="18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2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762" name="Picture 2" descr="Картинки по запросу регистратура в поликлиник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75377"/>
            <a:ext cx="4528930" cy="302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9110"/>
            <a:ext cx="3583056" cy="2388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875377"/>
            <a:ext cx="3485081" cy="30401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09110"/>
            <a:ext cx="3888432" cy="255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74974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dirty="0" smtClean="0"/>
              <a:t>Регистратура детской поликлиники</a:t>
            </a:r>
            <a:endParaRPr lang="ru-RU" sz="18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20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628" y="3661001"/>
            <a:ext cx="3842436" cy="27025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25" y="836712"/>
            <a:ext cx="518457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9908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dirty="0" smtClean="0"/>
              <a:t>Регистратура детской поликлиники</a:t>
            </a:r>
            <a:endParaRPr lang="ru-RU" sz="18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21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57576"/>
            <a:ext cx="7217459" cy="541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889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b="0" dirty="0" smtClean="0"/>
              <a:t>Педиатрическое </a:t>
            </a:r>
            <a:r>
              <a:rPr lang="ru-RU" sz="2400" b="0" dirty="0"/>
              <a:t>отделение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22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7632848" cy="507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2415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dirty="0" smtClean="0"/>
              <a:t>Кабинет врача</a:t>
            </a:r>
            <a:endParaRPr lang="ru-RU" sz="24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23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804930"/>
            <a:ext cx="5508104" cy="36720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14" y="981890"/>
            <a:ext cx="4998874" cy="33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4354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dirty="0" smtClean="0"/>
              <a:t>Кабинет врача</a:t>
            </a:r>
            <a:endParaRPr lang="ru-RU" sz="24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24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10" y="2811487"/>
            <a:ext cx="5328084" cy="3552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1890"/>
            <a:ext cx="4463988" cy="297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21969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b="0" dirty="0" smtClean="0"/>
              <a:t>Кабинет педиатра</a:t>
            </a:r>
            <a:endParaRPr lang="ru-RU" sz="24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25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80" y="981890"/>
            <a:ext cx="7541524" cy="501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2778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b="0" dirty="0" smtClean="0"/>
              <a:t>Кабинет педиатра</a:t>
            </a:r>
            <a:endParaRPr lang="ru-RU" sz="24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26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6" y="924872"/>
            <a:ext cx="7861792" cy="524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22469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b="0" dirty="0" smtClean="0"/>
              <a:t>Кнопки качества</a:t>
            </a:r>
            <a:endParaRPr lang="ru-RU" sz="24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27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79368"/>
            <a:ext cx="4495808" cy="29972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35641" y="1829421"/>
            <a:ext cx="5085184" cy="339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9056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dirty="0" smtClean="0"/>
              <a:t>Холл детской поликлиники</a:t>
            </a:r>
            <a:endParaRPr lang="ru-RU" sz="18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28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60" y="981890"/>
            <a:ext cx="7957223" cy="528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42561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dirty="0" smtClean="0"/>
              <a:t>Холл детской поликлиники</a:t>
            </a:r>
            <a:endParaRPr lang="ru-RU" sz="18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29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683243"/>
            <a:ext cx="5508104" cy="36720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5849"/>
            <a:ext cx="4392488" cy="292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9658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dirty="0" smtClean="0"/>
              <a:t>Регистратура</a:t>
            </a:r>
            <a:endParaRPr lang="ru-RU" sz="18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3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3888432" cy="3193514"/>
          </a:xfrm>
          <a:prstGeom prst="rect">
            <a:avLst/>
          </a:prstGeom>
        </p:spPr>
      </p:pic>
      <p:pic>
        <p:nvPicPr>
          <p:cNvPr id="10" name="Picture 2" descr="C:\Users\sekretar\Desktop\все фото\22 03\регистрату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899828"/>
            <a:ext cx="4320480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714765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b="0" dirty="0" smtClean="0"/>
              <a:t>Детская комната</a:t>
            </a:r>
            <a:endParaRPr lang="ru-RU" sz="24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30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197" y="3052772"/>
            <a:ext cx="4875628" cy="32504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21" y="959748"/>
            <a:ext cx="4704673" cy="31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1205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Чувашская Республика, городская стоматологическая поликлиника, детское отделение, г. Чебоксары</a:t>
            </a:r>
            <a:endParaRPr lang="ru-RU" sz="2400" b="1" dirty="0"/>
          </a:p>
        </p:txBody>
      </p:sp>
      <p:pic>
        <p:nvPicPr>
          <p:cNvPr id="1026" name="Picture 2" descr="M:\!!!!!!!! ААА фото\ФОТО игровых комнат\городская стоматологическая пол-ка, ДО\IMG_17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56048"/>
            <a:ext cx="374441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!!!!!!!! ААА фото\ФОТО игровых комнат\городская стоматологическая пол-ка, ДО\IMG_6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51884" y="2517068"/>
            <a:ext cx="4104456" cy="2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:\!!!!!!!! ААА фото\ФОТО игровых комнат\городская стоматологическая пол-ка, ДО\DSC018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31639"/>
            <a:ext cx="3779912" cy="342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8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09108"/>
            <a:ext cx="3738854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5315"/>
            <a:ext cx="3635449" cy="328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ChumakovaOV\Desktop\Фото Белгород\КДЦ Белгород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12" y="4091136"/>
            <a:ext cx="4104456" cy="232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ChumakovaOV\Desktop\82117_2134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978" y="4653136"/>
            <a:ext cx="3210694" cy="1751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Белгородская область, поликлиника, КДЦ</a:t>
            </a:r>
          </a:p>
        </p:txBody>
      </p:sp>
    </p:spTree>
    <p:extLst>
      <p:ext uri="{BB962C8B-B14F-4D97-AF65-F5344CB8AC3E}">
        <p14:creationId xmlns:p14="http://schemas.microsoft.com/office/powerpoint/2010/main" val="13061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umakovaOV\Desktop\фото калуга\Корридор филиала детской городской поликлини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57" y="3429000"/>
            <a:ext cx="3840190" cy="297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umakovaOV\Desktop\фото калуга\Регистратура и холл филиала детской городской поликлини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32749"/>
            <a:ext cx="295232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humakovaOV\Desktop\фото калуга\Центральная поликлиника детской городской больниц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2748"/>
            <a:ext cx="2736304" cy="229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humakovaOV\Desktop\фото калуга\Центральный холл детской городской поликлиник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369668" cy="312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Калужская область, детская </a:t>
            </a:r>
            <a:br>
              <a:rPr lang="ru-RU" dirty="0"/>
            </a:br>
            <a:r>
              <a:rPr lang="ru-RU" dirty="0"/>
              <a:t>городская поликлиника и </a:t>
            </a:r>
            <a:r>
              <a:rPr lang="ru-RU" dirty="0" smtClean="0"/>
              <a:t>филиалы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7183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umakovaOV\Desktop\фото бурятия\дет по-ка№2\_DSC78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14390"/>
            <a:ext cx="234014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umakovaOV\Desktop\фото бурятия\дет по-ка№2\_DSC7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861048"/>
            <a:ext cx="2555776" cy="201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humakovaOV\Desktop\фото бурятия\дет по-ка№2\IMG_04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62786"/>
            <a:ext cx="3707904" cy="268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humakovaOV\Desktop\фото бурятия\дет по-ка№2\IMG_04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107" y="980728"/>
            <a:ext cx="3031720" cy="196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humakovaOV\Desktop\фото бурятия\дет по-ка№2\IMG_05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2"/>
            <a:ext cx="3491880" cy="232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Республика Бурятия, детская поликлиника</a:t>
            </a:r>
            <a:br>
              <a:rPr lang="ru-RU" dirty="0"/>
            </a:br>
            <a:r>
              <a:rPr lang="ru-RU" dirty="0"/>
              <a:t> ГАУЗ Городская поликлиника № </a:t>
            </a:r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3672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tx2"/>
                </a:solidFill>
              </a:rPr>
              <a:t>Республика Татарстан, Казань,</a:t>
            </a:r>
            <a:br>
              <a:rPr lang="ru-RU" sz="2400" b="1" dirty="0" smtClean="0">
                <a:solidFill>
                  <a:schemeClr val="tx2"/>
                </a:solidFill>
              </a:rPr>
            </a:br>
            <a:r>
              <a:rPr lang="ru-RU" sz="2400" b="1" dirty="0" smtClean="0">
                <a:solidFill>
                  <a:schemeClr val="tx2"/>
                </a:solidFill>
              </a:rPr>
              <a:t>детская поликлиника АЗИНО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42165"/>
            <a:ext cx="2580603" cy="234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912" y="1076186"/>
            <a:ext cx="3575692" cy="202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90235" y="3174860"/>
            <a:ext cx="3280315" cy="33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ChumakovaOV\Desktop\фото казань\img_387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582144" cy="274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humakovaOV\Desktop\фото казань\a1_433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438" y="4021921"/>
            <a:ext cx="2365358" cy="165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592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ГАУЗ Московской области «Дубненская городская больница»</a:t>
            </a:r>
            <a:r>
              <a:rPr lang="ru-RU" sz="2400" b="1" dirty="0">
                <a:solidFill>
                  <a:schemeClr val="tx2"/>
                </a:solidFill>
              </a:rPr>
              <a:t>,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ru-RU" sz="2400" b="1" dirty="0">
                <a:solidFill>
                  <a:schemeClr val="tx2"/>
                </a:solidFill>
              </a:rPr>
              <a:t>д</a:t>
            </a:r>
            <a:r>
              <a:rPr lang="ru-RU" sz="2400" b="1" dirty="0" smtClean="0">
                <a:solidFill>
                  <a:schemeClr val="tx2"/>
                </a:solidFill>
              </a:rPr>
              <a:t>етская поликлиника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67" y="1124744"/>
            <a:ext cx="3412465" cy="2276888"/>
          </a:xfrm>
        </p:spPr>
      </p:pic>
      <p:pic>
        <p:nvPicPr>
          <p:cNvPr id="5" name="Объект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3" y="3610215"/>
            <a:ext cx="3418715" cy="2588624"/>
          </a:xfrm>
          <a:prstGeom prst="rect">
            <a:avLst/>
          </a:prstGeom>
        </p:spPr>
      </p:pic>
      <p:pic>
        <p:nvPicPr>
          <p:cNvPr id="6" name="Объект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30815"/>
            <a:ext cx="3600400" cy="2614157"/>
          </a:xfrm>
          <a:prstGeom prst="rect">
            <a:avLst/>
          </a:prstGeom>
        </p:spPr>
      </p:pic>
      <p:pic>
        <p:nvPicPr>
          <p:cNvPr id="7" name="Объект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30" y="1170615"/>
            <a:ext cx="3334624" cy="22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51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73664"/>
            <a:ext cx="2705362" cy="24154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898" y="3514987"/>
            <a:ext cx="2380295" cy="25670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5" y="3657600"/>
            <a:ext cx="2822895" cy="2533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125" y="1040236"/>
            <a:ext cx="3085838" cy="2348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650208"/>
            <a:ext cx="2770464" cy="2701256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dirty="0"/>
              <a:t>ГБУЗ Московской области «Луховицкая ЦРБ,  детская </a:t>
            </a:r>
            <a:r>
              <a:rPr lang="ru-RU" dirty="0" smtClean="0"/>
              <a:t>поликлиника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5645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umakovaOV\Desktop\фото бурятия\ЦРБ\DSC_0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82" y="1052736"/>
            <a:ext cx="3508648" cy="27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umakovaOV\Desktop\фото бурятия\ЦРБ\DSC_0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16731"/>
            <a:ext cx="3580656" cy="282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humakovaOV\Desktop\фото бурятия\ЦРБ\DSC_06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4005063"/>
            <a:ext cx="3796680" cy="274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humakovaOV\Desktop\фото бурятия\ЦРБ\DSC_06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82" y="4161506"/>
            <a:ext cx="358874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0"/>
            <a:ext cx="7632700" cy="962025"/>
          </a:xfrm>
        </p:spPr>
        <p:txBody>
          <a:bodyPr/>
          <a:lstStyle/>
          <a:p>
            <a:r>
              <a:rPr lang="ru-RU" dirty="0"/>
              <a:t>Республика Бурятия, ГАУЗ </a:t>
            </a:r>
            <a:r>
              <a:rPr lang="ru-RU" dirty="0" err="1"/>
              <a:t>Гусиноозерская</a:t>
            </a:r>
            <a:r>
              <a:rPr lang="ru-RU" dirty="0"/>
              <a:t> ЦРБ, </a:t>
            </a:r>
            <a:br>
              <a:rPr lang="ru-RU" dirty="0"/>
            </a:br>
            <a:r>
              <a:rPr lang="ru-RU" dirty="0"/>
              <a:t>детская </a:t>
            </a:r>
            <a:r>
              <a:rPr lang="ru-RU" dirty="0" smtClean="0"/>
              <a:t>поликлиника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7438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2" descr="C:\Users\Светлана\Desktop\Новая папка для форума\114___05\IMG_13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4176464" cy="299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14888"/>
            <a:ext cx="3312368" cy="202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90445"/>
            <a:ext cx="3736280" cy="288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ChumakovaOV\Desktop\фото бурятия\пол-ка ДГБ №4\коридор детской пол-к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53" y="1138097"/>
            <a:ext cx="345219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Республика Бурятия,</a:t>
            </a:r>
            <a:br>
              <a:rPr lang="ru-RU" dirty="0"/>
            </a:br>
            <a:r>
              <a:rPr lang="ru-RU" dirty="0"/>
              <a:t> детская поликлиника ГБУЗ Городская больница № </a:t>
            </a:r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116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dirty="0" smtClean="0"/>
              <a:t>Регистратура</a:t>
            </a:r>
            <a:endParaRPr lang="ru-RU" sz="18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4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04" y="836712"/>
            <a:ext cx="3892296" cy="25938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04" y="3594993"/>
            <a:ext cx="3883581" cy="27347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19365"/>
            <a:ext cx="4104456" cy="24597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375" y="3349311"/>
            <a:ext cx="1962681" cy="29440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56456"/>
            <a:ext cx="1949044" cy="29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2837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alehard.bezformata.ru/content/image2248164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75" y="1180215"/>
            <a:ext cx="4176464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2"/>
          <p:cNvSpPr>
            <a:spLocks noChangeAspect="1" noChangeArrowheads="1"/>
          </p:cNvSpPr>
          <p:nvPr/>
        </p:nvSpPr>
        <p:spPr bwMode="auto">
          <a:xfrm>
            <a:off x="673100" y="473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7" name="Picture 13" descr="C:\Users\ChumakovaOV\Desktop\igrovaya_komnata_24032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76039"/>
            <a:ext cx="4215838" cy="254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humakovaOV\Desktop\ДГБ №1 ОМС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56" y="3933055"/>
            <a:ext cx="3843235" cy="280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Ямало-Ненецкий  автономный округ, </a:t>
            </a:r>
            <a:br>
              <a:rPr lang="ru-RU" dirty="0"/>
            </a:br>
            <a:r>
              <a:rPr lang="ru-RU" dirty="0"/>
              <a:t>ГБУЗ </a:t>
            </a:r>
            <a:r>
              <a:rPr lang="ru-RU" dirty="0" err="1"/>
              <a:t>Тазовская</a:t>
            </a:r>
            <a:r>
              <a:rPr lang="ru-RU" dirty="0"/>
              <a:t> центральная районная </a:t>
            </a:r>
            <a:r>
              <a:rPr lang="ru-RU" dirty="0" smtClean="0"/>
              <a:t>больница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18886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dirty="0" smtClean="0"/>
              <a:t>Электронное расписание и элементы навигации</a:t>
            </a:r>
            <a:endParaRPr lang="ru-RU" sz="18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5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4" y="872070"/>
            <a:ext cx="3646055" cy="2421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14" y="869475"/>
            <a:ext cx="3969440" cy="2423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645024"/>
            <a:ext cx="3528392" cy="2646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13" y="3645024"/>
            <a:ext cx="3969440" cy="2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7966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544" y="231032"/>
            <a:ext cx="8491289" cy="369332"/>
          </a:xfrm>
        </p:spPr>
        <p:txBody>
          <a:bodyPr/>
          <a:lstStyle/>
          <a:p>
            <a:r>
              <a:rPr lang="ru-RU" sz="2400" dirty="0"/>
              <a:t>Информационная стойка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6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69888" y="692696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348880"/>
            <a:ext cx="5030905" cy="3773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49" y="908720"/>
            <a:ext cx="4416490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5983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en-US" sz="2400" dirty="0" smtClean="0"/>
              <a:t>Call</a:t>
            </a:r>
            <a:r>
              <a:rPr lang="ru-RU" sz="2400" dirty="0" smtClean="0"/>
              <a:t>-центр</a:t>
            </a:r>
            <a:endParaRPr lang="ru-RU" sz="18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7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F:\DCIM\100OLYMP\PC2013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3" t="11506" r="8278" b="6259"/>
          <a:stretch/>
        </p:blipFill>
        <p:spPr bwMode="auto">
          <a:xfrm>
            <a:off x="136620" y="981890"/>
            <a:ext cx="450456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74" y="981890"/>
            <a:ext cx="3840427" cy="2880320"/>
          </a:xfrm>
          <a:prstGeom prst="rect">
            <a:avLst/>
          </a:prstGeom>
        </p:spPr>
      </p:pic>
      <p:pic>
        <p:nvPicPr>
          <p:cNvPr id="7" name="Picture 2" descr="C:\Users\sekretar\Desktop\все фото\call-центр\call-цент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6539" y="4114254"/>
            <a:ext cx="4032448" cy="2510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514804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b="0" dirty="0"/>
              <a:t>Терапевтическое отделение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8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3666" name="Picture 2" descr="http://medudp.ru/images/departments/previews/MIR_00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836712"/>
            <a:ext cx="862032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66579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78187"/>
            <a:ext cx="8491289" cy="369332"/>
          </a:xfrm>
        </p:spPr>
        <p:txBody>
          <a:bodyPr/>
          <a:lstStyle/>
          <a:p>
            <a:r>
              <a:rPr lang="ru-RU" sz="2400" b="0" dirty="0" smtClean="0"/>
              <a:t>Кабинет терапевта</a:t>
            </a:r>
            <a:endParaRPr lang="ru-RU" sz="2400" b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8259763" y="6363543"/>
            <a:ext cx="627062" cy="377825"/>
          </a:xfrm>
        </p:spPr>
        <p:txBody>
          <a:bodyPr/>
          <a:lstStyle/>
          <a:p>
            <a:pPr>
              <a:defRPr/>
            </a:pPr>
            <a:fld id="{ED272EA8-4B81-4A31-A7C3-D00B044141D1}" type="slidenum">
              <a:rPr lang="ru-RU" sz="2400" b="1" smtClean="0">
                <a:solidFill>
                  <a:schemeClr val="accent3">
                    <a:lumMod val="50000"/>
                  </a:schemeClr>
                </a:solidFill>
              </a:rPr>
              <a:pPr>
                <a:defRPr/>
              </a:pPr>
              <a:t>9</a:t>
            </a:fld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79512" y="764704"/>
            <a:ext cx="8775321" cy="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8594" y="1445702"/>
            <a:ext cx="3901271" cy="3403371"/>
          </a:xfrm>
          <a:prstGeom prst="rect">
            <a:avLst/>
          </a:prstGeom>
        </p:spPr>
      </p:pic>
      <p:pic>
        <p:nvPicPr>
          <p:cNvPr id="8" name="Picture 8" descr="http://www.jamtour.org/assets/uploads/propertes/b50-201207042257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1494" y="1192560"/>
            <a:ext cx="4973339" cy="3100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4398182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T4MqGwvUCr2WSBvW8yx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P7OrCpEU2lDhGI8MqUN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NPgSVscIkCvzK78kPHCk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L7iQ43ZhUOz7cj4HTQmj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hjP5VMp1kWkHL3ptorUj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HIUS1Iuj02Pp_w3NZmaQ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YxTCJMtkiCNSwdwIPlEw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IvMIFYdUGUD.yNWaHQU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4Kf425MQ0WKdqnuPim18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7x.e8C32ES4T6Tlextxa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pUZiB.Wlke3dIOcxBWOi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HcTHVwTE2lZ_3v7eFITg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8HgXwEWL02zObDkFmboQ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0OuyrYDik6j3XwLsKrLp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eP7OrCpEU2lDhGI8MqUN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NPgSVscIkCvzK78kPHCk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L7iQ43ZhUOz7cj4HTQmjw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hjP5VMp1kWkHL3ptorUj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HIUS1Iuj02Pp_w3NZmaQ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YxTCJMtkiCNSwdwIPlEw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IvMIFYdUGUD.yNWaHQUg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4Kf425MQ0WKdqnuPim18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7x.e8C32ES4T6Tlextxa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pUZiB.Wlke3dIOcxBWOi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aHcTHVwTE2lZ_3v7eFIT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8HgXwEWL02zObDkFmboQ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0OuyrYDik6j3XwLsKrLp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rIakPhT0KS.Bn1qDzPbw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T4MqGwvUCr2WSBvW8yxQ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0.Np9FKkiACmG8RcJqs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IpyyPOQ0Gf0MTzrYJsU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3SYCTaUKOnjZRTBQyn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V2YTtzw0aExVOQhGcywg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P89GHJXEu2ccsW_onis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OE4sw5UU6VWVXbqpUfhw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liEWtEu06vAYkw5x2jcg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_q9ar8vQES60rm6jqZNK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BJsoJjB0COR7VSmvrRnQ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kkMnwWU2Eascb6GNCTFNg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JcZgtRwEe.81Y5cyEqD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9pA3Ae8EeGbEPE8A.nk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rIakPhT0KS.Bn1qDzPbw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T4MqGwvUCr2WSBvW8yxQ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0.Np9FKkiACmG8RcJqsg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IpyyPOQ0Gf0MTzrYJsUA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3SYCTaUKOnjZRTBQyn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V2YTtzw0aExVOQhGcywg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P89GHJXEu2ccsW_onis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OE4sw5UU6VWVXbqpUfhw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liEWtEu06vAYkw5x2jcg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_q9ar8vQES60rm6jqZNKg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BJsoJjB0COR7VSmvrRn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kkMnwWU2Eascb6GNCTFNg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JcZgtRwEe.81Y5cyEqDA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9pA3Ae8EeGbEPE8A.nk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rIakPhT0KS.Bn1qDzPbw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T4MqGwvUCr2WSBvW8yx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0.Np9FKkiACmG8RcJqsg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IpyyPOQ0Gf0MTzrYJsUA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3SYCTaUKOnjZRTBQyng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V2YTtzw0aExVOQhGcywg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P89GHJXEu2ccsW_onis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OE4sw5UU6VWVXbqpUfhw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liEWtEu06vAYkw5x2jcg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_q9ar8vQES60rm6jqZNKg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BJsoJjB0COR7VSmvrRnQ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kkMnwWU2Eascb6GNCTFNg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JcZgtRwEe.81Y5cyEqDA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9pA3Ae8EeGbEPE8A.nkQ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0.Np9FKkiACmG8RcJqs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rIakPhT0KS.Bn1qDzPbw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T4MqGwvUCr2WSBvW8yxQ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IpyyPOQ0Gf0MTzrYJsUA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0.Np9FKkiACmG8RcJqsg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IpyyPOQ0Gf0MTzrYJsU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3SYCTaUKOnjZRTBQyng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V2YTtzw0aExVOQhGcywg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P89GHJXEu2ccsW_onis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3SYCTaUKOnjZRTBQyng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OE4sw5UU6VWVXbqpUfhw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liEWtEu06vAYkw5x2jc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_q9ar8vQES60rm6jqZNKg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BJsoJjB0COR7VSmvrRnQ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kkMnwWU2Eascb6GNCTFNg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JcZgtRwEe.81Y5cyEqDA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9pA3Ae8EeGbEPE8A.nkQ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V2YTtzw0aExVOQhGcywg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rIakPhT0KS.Bn1qDzPbw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T4MqGwvUCr2WSBvW8yxQ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P89GHJXEu2ccsW_onisA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0.Np9FKkiACmG8RcJqsg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IpyyPOQ0Gf0MTzrYJsUA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3SYCTaUKOnjZRTBQyng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V2YTtzw0aExVOQhGcywg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P89GHJXEu2ccsW_onis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OE4sw5UU6VWVXbqpUfhw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OE4sw5UU6VWVXbqpUfhw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liEWtEu06vAYkw5x2jcg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_q9ar8vQES60rm6jqZNKg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BJsoJjB0COR7VSmvrRnQ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kkMnwWU2Eascb6GNCTFNg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rIakPhT0KS.Bn1qDzP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liEWtEu06vAYkw5x2jcg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T4MqGwvUCr2WSBvW8yxQ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_q9ar8vQES60rm6jqZNKg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0.Np9FKkiACmG8RcJqsg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IpyyPOQ0Gf0MTzrYJsUA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3SYCTaUKOnjZRTBQyng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V2YTtzw0aExVOQhGcywg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P89GHJXEu2ccsW_onisA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OE4sw5UU6VWVXbqpUfhw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liEWtEu06vAYkw5x2jcg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_q9ar8vQES60rm6jqZNK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BJsoJjB0COR7VSmvrRnQ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BJsoJjB0COR7VSmvrRnQ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kkMnwWU2Eascb6GNCTFNg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qJcZgtRwEe.81Y5cyEqD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W9pA3Ae8EeGbEPE8A.nk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kkMnwWU2Eascb6GNCTFN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Bhky7w4wE6bSOi0sBy1p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rIakPhT0KS.Bn1qDzPb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T4MqGwvUCr2WSBvW8yx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ONwYh86LkCj_zYv4bHYv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0.Np9FKkiACmG8RcJqs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IpyyPOQ0Gf0MTzrYJsU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3SYCTaUKOnjZRTBQyn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V2YTtzw0aExVOQhGcyw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P89GHJXEu2ccsW_onis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OE4sw5UU6VWVXbqpUfhw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liEWtEu06vAYkw5x2jcg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_q9ar8vQES60rm6jqZNK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BJsoJjB0COR7VSmvrRn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kkMnwWU2Eascb6GNCTFN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rIakPhT0KS.Bn1qDzPb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T4MqGwvUCr2WSBvW8yx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0.Np9FKkiACmG8RcJqs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IpyyPOQ0Gf0MTzrYJsU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rIakPhT0KS.Bn1qDzP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3SYCTaUKOnjZRTBQyng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V2YTtzw0aExVOQhGcyw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P89GHJXEu2ccsW_onisA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OE4sw5UU6VWVXbqpUfh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nliEWtEu06vAYkw5x2jc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_q9ar8vQES60rm6jqZNK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BJsoJjB0COR7VSmvrRnQ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kkMnwWU2Eascb6GNCTFN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ppt/theme/theme11.xml><?xml version="1.0" encoding="utf-8"?>
<a:theme xmlns:a="http://schemas.openxmlformats.org/drawingml/2006/main" name="5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ppt/theme/theme12.xml><?xml version="1.0" encoding="utf-8"?>
<a:theme xmlns:a="http://schemas.openxmlformats.org/drawingml/2006/main" name="2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ppt/theme/theme15.xml><?xml version="1.0" encoding="utf-8"?>
<a:theme xmlns:a="http://schemas.openxmlformats.org/drawingml/2006/main" name="7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ppt/theme/theme16.xml><?xml version="1.0" encoding="utf-8"?>
<a:theme xmlns:a="http://schemas.openxmlformats.org/drawingml/2006/main" name="2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4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5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7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8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РОСАТОМ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ppt/theme/theme7.xml><?xml version="1.0" encoding="utf-8"?>
<a:theme xmlns:a="http://schemas.openxmlformats.org/drawingml/2006/main" name="1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ppt/theme/theme8.xml><?xml version="1.0" encoding="utf-8"?>
<a:theme xmlns:a="http://schemas.openxmlformats.org/drawingml/2006/main" name="2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ppt/theme/theme9.xml><?xml version="1.0" encoding="utf-8"?>
<a:theme xmlns:a="http://schemas.openxmlformats.org/drawingml/2006/main" name="3_RDM027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3375B7"/>
        </a:accent3>
        <a:accent4>
          <a:srgbClr val="1C436A"/>
        </a:accent4>
        <a:accent5>
          <a:srgbClr val="BAD3EC"/>
        </a:accent5>
        <a:accent6>
          <a:srgbClr val="BFBFBF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RDM027.potx" id="{0DB4D349-ADC4-4C2E-A928-BB11817989A0}" vid="{B776F718-2411-497F-9303-EDB258200B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24435</TotalTime>
  <Words>176</Words>
  <Application>Microsoft Office PowerPoint</Application>
  <PresentationFormat>Экран (4:3)</PresentationFormat>
  <Paragraphs>74</Paragraphs>
  <Slides>40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23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64" baseType="lpstr">
      <vt:lpstr>b-default</vt:lpstr>
      <vt:lpstr>Firm Format - Russian</vt:lpstr>
      <vt:lpstr>РОСАТОМ</vt:lpstr>
      <vt:lpstr>1_b-default</vt:lpstr>
      <vt:lpstr>1_Firm Format - Russian</vt:lpstr>
      <vt:lpstr>RDM027</vt:lpstr>
      <vt:lpstr>1_RDM027</vt:lpstr>
      <vt:lpstr>2_RDM027</vt:lpstr>
      <vt:lpstr>3_RDM027</vt:lpstr>
      <vt:lpstr>4_RDM027</vt:lpstr>
      <vt:lpstr>5_RDM027</vt:lpstr>
      <vt:lpstr>2_Firm Format - Russian</vt:lpstr>
      <vt:lpstr>3_Firm Format - Russian</vt:lpstr>
      <vt:lpstr>6_RDM027</vt:lpstr>
      <vt:lpstr>7_RDM027</vt:lpstr>
      <vt:lpstr>2_b-default</vt:lpstr>
      <vt:lpstr>3_b-default</vt:lpstr>
      <vt:lpstr>4_Firm Format - Russian</vt:lpstr>
      <vt:lpstr>5_Firm Format - Russian</vt:lpstr>
      <vt:lpstr>6_Firm Format - Russian</vt:lpstr>
      <vt:lpstr>7_Firm Format - Russian</vt:lpstr>
      <vt:lpstr>8_Firm Format - Russian</vt:lpstr>
      <vt:lpstr>9_Firm Format - Russian</vt:lpstr>
      <vt:lpstr>think-cell Slide</vt:lpstr>
      <vt:lpstr>Презентация PowerPoint</vt:lpstr>
      <vt:lpstr>Регистратура</vt:lpstr>
      <vt:lpstr>Регистратура</vt:lpstr>
      <vt:lpstr>Регистратура</vt:lpstr>
      <vt:lpstr>Электронное расписание и элементы навигации</vt:lpstr>
      <vt:lpstr>Информационная стойка</vt:lpstr>
      <vt:lpstr>Call-центр</vt:lpstr>
      <vt:lpstr>Терапевтическое отделение</vt:lpstr>
      <vt:lpstr>Кабинет терапевта</vt:lpstr>
      <vt:lpstr>Отделение специализированной медицинской помощи</vt:lpstr>
      <vt:lpstr>Акушерско-гинекологическое отделение</vt:lpstr>
      <vt:lpstr>Отделение медицинской реабилитации</vt:lpstr>
      <vt:lpstr>Отделение медицинской профилактики</vt:lpstr>
      <vt:lpstr>Процедурный кабинет</vt:lpstr>
      <vt:lpstr>Кабинет врача</vt:lpstr>
      <vt:lpstr>Входная группа детской поликлиники</vt:lpstr>
      <vt:lpstr>Входная группа детской поликлиники</vt:lpstr>
      <vt:lpstr>Колясочная</vt:lpstr>
      <vt:lpstr>Регистратура детской поликлиники</vt:lpstr>
      <vt:lpstr>Регистратура детской поликлиники</vt:lpstr>
      <vt:lpstr>Регистратура детской поликлиники</vt:lpstr>
      <vt:lpstr>Педиатрическое отделение</vt:lpstr>
      <vt:lpstr>Кабинет врача</vt:lpstr>
      <vt:lpstr>Кабинет врача</vt:lpstr>
      <vt:lpstr>Кабинет педиатра</vt:lpstr>
      <vt:lpstr>Кабинет педиатра</vt:lpstr>
      <vt:lpstr>Кнопки качества</vt:lpstr>
      <vt:lpstr>Холл детской поликлиники</vt:lpstr>
      <vt:lpstr>Холл детской поликлиники</vt:lpstr>
      <vt:lpstr>Детская комната</vt:lpstr>
      <vt:lpstr>Чувашская Республика, городская стоматологическая поликлиника, детское отделение, г. Чебоксары</vt:lpstr>
      <vt:lpstr>Белгородская область, поликлиника, КДЦ</vt:lpstr>
      <vt:lpstr>Калужская область, детская  городская поликлиника и филиалы</vt:lpstr>
      <vt:lpstr> Республика Бурятия, детская поликлиника  ГАУЗ Городская поликлиника № 2</vt:lpstr>
      <vt:lpstr>Республика Татарстан, Казань, детская поликлиника АЗИНО</vt:lpstr>
      <vt:lpstr>ГАУЗ Московской области «Дубненская городская больница»,  детская поликлиника</vt:lpstr>
      <vt:lpstr>ГБУЗ Московской области «Луховицкая ЦРБ,  детская поликлиника</vt:lpstr>
      <vt:lpstr>Республика Бурятия, ГАУЗ Гусиноозерская ЦРБ,  детская поликлиника</vt:lpstr>
      <vt:lpstr> Республика Бурятия,  детская поликлиника ГБУЗ Городская больница № 4</vt:lpstr>
      <vt:lpstr>Ямало-Ненецкий  автономный округ,  ГБУЗ Тазовская центральная районная больница</vt:lpstr>
    </vt:vector>
  </TitlesOfParts>
  <Company>Rosatom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Ilya</dc:creator>
  <cp:lastModifiedBy>Кашин Александр Викторович</cp:lastModifiedBy>
  <cp:revision>3059</cp:revision>
  <cp:lastPrinted>2017-04-21T10:41:29Z</cp:lastPrinted>
  <dcterms:created xsi:type="dcterms:W3CDTF">2011-08-02T09:38:54Z</dcterms:created>
  <dcterms:modified xsi:type="dcterms:W3CDTF">2017-06-21T08:15:15Z</dcterms:modified>
</cp:coreProperties>
</file>